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5" r:id="rId5"/>
    <p:sldId id="264" r:id="rId6"/>
    <p:sldId id="266" r:id="rId7"/>
    <p:sldId id="269" r:id="rId8"/>
    <p:sldId id="262" r:id="rId9"/>
    <p:sldId id="256" r:id="rId10"/>
    <p:sldId id="271" r:id="rId11"/>
    <p:sldId id="258" r:id="rId12"/>
    <p:sldId id="261" r:id="rId13"/>
    <p:sldId id="260" r:id="rId14"/>
    <p:sldId id="270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62A7047-25EE-4AC7-A765-F6BC04B661D9}">
          <p14:sldIdLst>
            <p14:sldId id="257"/>
            <p14:sldId id="273"/>
            <p14:sldId id="274"/>
            <p14:sldId id="275"/>
            <p14:sldId id="264"/>
            <p14:sldId id="266"/>
            <p14:sldId id="269"/>
            <p14:sldId id="262"/>
            <p14:sldId id="256"/>
            <p14:sldId id="271"/>
            <p14:sldId id="258"/>
            <p14:sldId id="261"/>
            <p14:sldId id="260"/>
            <p14:sldId id="27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mailto:Buurtgroep.Vlak.K@gmail.com" TargetMode="External"/><Relationship Id="rId1" Type="http://schemas.openxmlformats.org/officeDocument/2006/relationships/hyperlink" Target="https://emea01.safelinks.protection.outlook.com/?url=https%3A%2F%2Fgratis-4319730.jouwweb.nl%2F&amp;data=05%7C02%7C%7C5a2d9660d0404f95cc2f08dc36039d88%7C84df9e7fe9f640afb435aaaaaaaaaaaa%7C1%7C0%7C638444636358853652%7CUnknown%7CTWFpbGZsb3d8eyJWIjoiMC4wLjAwMDAiLCJQIjoiV2luMzIiLCJBTiI6Ik1haWwiLCJXVCI6Mn0%3D%7C0%7C%7C%7C&amp;sdata=NnZSrp2r5AsE8TM66%2BT7vHYfvcCdovF0q%2FdXWEJ%2F%2BUI%3D&amp;reserved=0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image" Target="../media/image19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hyperlink" Target="https://emea01.safelinks.protection.outlook.com/?url=https%3A%2F%2Fgratis-4319730.jouwweb.nl%2F&amp;data=05%7C02%7C%7C5a2d9660d0404f95cc2f08dc36039d88%7C84df9e7fe9f640afb435aaaaaaaaaaaa%7C1%7C0%7C638444636358853652%7CUnknown%7CTWFpbGZsb3d8eyJWIjoiMC4wLjAwMDAiLCJQIjoiV2luMzIiLCJBTiI6Ik1haWwiLCJXVCI6Mn0%3D%7C0%7C%7C%7C&amp;sdata=NnZSrp2r5AsE8TM66%2BT7vHYfvcCdovF0q%2FdXWEJ%2F%2BUI%3D&amp;reserved=0" TargetMode="External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hyperlink" Target="mailto:Buurtgroep.Vlak.K@gmail.com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0872E-2BE4-4438-8EBF-98A5F718C75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AB99D3-C114-4C56-A911-B6C9A5D146F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App groep – historie, updates</a:t>
          </a:r>
          <a:endParaRPr lang="en-US"/>
        </a:p>
      </dgm:t>
    </dgm:pt>
    <dgm:pt modelId="{4EF945DF-8C74-48EC-83E4-523B80358C10}" type="parTrans" cxnId="{4B2765C9-C60F-462D-91E4-5325912D6943}">
      <dgm:prSet/>
      <dgm:spPr/>
      <dgm:t>
        <a:bodyPr/>
        <a:lstStyle/>
        <a:p>
          <a:endParaRPr lang="en-US"/>
        </a:p>
      </dgm:t>
    </dgm:pt>
    <dgm:pt modelId="{71B0359B-D9FF-4604-87AB-68BD7A2845D0}" type="sibTrans" cxnId="{4B2765C9-C60F-462D-91E4-5325912D6943}">
      <dgm:prSet/>
      <dgm:spPr/>
      <dgm:t>
        <a:bodyPr/>
        <a:lstStyle/>
        <a:p>
          <a:endParaRPr lang="en-US"/>
        </a:p>
      </dgm:t>
    </dgm:pt>
    <dgm:pt modelId="{D997F821-6E0D-4F23-9D9E-CC0BF453B66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Website</a:t>
          </a:r>
          <a:endParaRPr lang="en-US"/>
        </a:p>
      </dgm:t>
    </dgm:pt>
    <dgm:pt modelId="{7A2B20F3-6978-44B3-B0A1-88B7A8597D99}" type="parTrans" cxnId="{7E3F3EF4-5E04-45E4-AF76-8B9790C73228}">
      <dgm:prSet/>
      <dgm:spPr/>
      <dgm:t>
        <a:bodyPr/>
        <a:lstStyle/>
        <a:p>
          <a:endParaRPr lang="en-US"/>
        </a:p>
      </dgm:t>
    </dgm:pt>
    <dgm:pt modelId="{D3735FE8-FD9B-4074-9524-DF08E97A2A4E}" type="sibTrans" cxnId="{7E3F3EF4-5E04-45E4-AF76-8B9790C73228}">
      <dgm:prSet/>
      <dgm:spPr/>
      <dgm:t>
        <a:bodyPr/>
        <a:lstStyle/>
        <a:p>
          <a:endParaRPr lang="en-US"/>
        </a:p>
      </dgm:t>
    </dgm:pt>
    <dgm:pt modelId="{00B647D3-0F81-4556-B56F-74A5D76EE0B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Poll</a:t>
          </a:r>
          <a:endParaRPr lang="en-US"/>
        </a:p>
      </dgm:t>
    </dgm:pt>
    <dgm:pt modelId="{7A1C3A31-C5AC-49B8-AAF0-E83F98027B6F}" type="parTrans" cxnId="{C595752F-1830-45CE-87E5-5C098430DED1}">
      <dgm:prSet/>
      <dgm:spPr/>
      <dgm:t>
        <a:bodyPr/>
        <a:lstStyle/>
        <a:p>
          <a:endParaRPr lang="en-US"/>
        </a:p>
      </dgm:t>
    </dgm:pt>
    <dgm:pt modelId="{CC942407-9EF5-441D-8FFB-53CCCB6B3D00}" type="sibTrans" cxnId="{C595752F-1830-45CE-87E5-5C098430DED1}">
      <dgm:prSet/>
      <dgm:spPr/>
      <dgm:t>
        <a:bodyPr/>
        <a:lstStyle/>
        <a:p>
          <a:endParaRPr lang="en-US"/>
        </a:p>
      </dgm:t>
    </dgm:pt>
    <dgm:pt modelId="{3BF211EA-B6DD-4220-9AEB-29378853A49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Contacten KBGen</a:t>
          </a:r>
          <a:endParaRPr lang="en-US"/>
        </a:p>
      </dgm:t>
    </dgm:pt>
    <dgm:pt modelId="{C4ACC9EC-8D84-400A-BB86-5D9EC96A26E4}" type="parTrans" cxnId="{6B36C4AB-9D3C-4130-8692-ED51046D8950}">
      <dgm:prSet/>
      <dgm:spPr/>
      <dgm:t>
        <a:bodyPr/>
        <a:lstStyle/>
        <a:p>
          <a:endParaRPr lang="en-US"/>
        </a:p>
      </dgm:t>
    </dgm:pt>
    <dgm:pt modelId="{8B6304CA-D385-43DF-97CA-9E4D3A183477}" type="sibTrans" cxnId="{6B36C4AB-9D3C-4130-8692-ED51046D8950}">
      <dgm:prSet/>
      <dgm:spPr/>
      <dgm:t>
        <a:bodyPr/>
        <a:lstStyle/>
        <a:p>
          <a:endParaRPr lang="en-US"/>
        </a:p>
      </dgm:t>
    </dgm:pt>
    <dgm:pt modelId="{6F371C22-ACE7-4CA5-99F2-EBDB92B1EED4}" type="pres">
      <dgm:prSet presAssocID="{96A0872E-2BE4-4438-8EBF-98A5F718C756}" presName="root" presStyleCnt="0">
        <dgm:presLayoutVars>
          <dgm:dir/>
          <dgm:resizeHandles val="exact"/>
        </dgm:presLayoutVars>
      </dgm:prSet>
      <dgm:spPr/>
    </dgm:pt>
    <dgm:pt modelId="{9ED9612E-6E7F-4832-B809-0A6BCF192396}" type="pres">
      <dgm:prSet presAssocID="{EDAB99D3-C114-4C56-A911-B6C9A5D146F2}" presName="compNode" presStyleCnt="0"/>
      <dgm:spPr/>
    </dgm:pt>
    <dgm:pt modelId="{99B10B8D-FD43-4B74-A1B5-89F5387E147D}" type="pres">
      <dgm:prSet presAssocID="{EDAB99D3-C114-4C56-A911-B6C9A5D146F2}" presName="bgRect" presStyleLbl="bgShp" presStyleIdx="0" presStyleCnt="4"/>
      <dgm:spPr/>
    </dgm:pt>
    <dgm:pt modelId="{0ADD929C-8E05-47F9-9C0B-F159EB4326D5}" type="pres">
      <dgm:prSet presAssocID="{EDAB99D3-C114-4C56-A911-B6C9A5D146F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A208E7D4-A839-4F10-B380-FF63111DFB1D}" type="pres">
      <dgm:prSet presAssocID="{EDAB99D3-C114-4C56-A911-B6C9A5D146F2}" presName="spaceRect" presStyleCnt="0"/>
      <dgm:spPr/>
    </dgm:pt>
    <dgm:pt modelId="{FCD69CAC-862B-4C28-BADF-31C50B7A42ED}" type="pres">
      <dgm:prSet presAssocID="{EDAB99D3-C114-4C56-A911-B6C9A5D146F2}" presName="parTx" presStyleLbl="revTx" presStyleIdx="0" presStyleCnt="4">
        <dgm:presLayoutVars>
          <dgm:chMax val="0"/>
          <dgm:chPref val="0"/>
        </dgm:presLayoutVars>
      </dgm:prSet>
      <dgm:spPr/>
    </dgm:pt>
    <dgm:pt modelId="{58147F9C-ABF8-4342-A91F-E081614EF317}" type="pres">
      <dgm:prSet presAssocID="{71B0359B-D9FF-4604-87AB-68BD7A2845D0}" presName="sibTrans" presStyleCnt="0"/>
      <dgm:spPr/>
    </dgm:pt>
    <dgm:pt modelId="{D1A40E4F-E733-4DD8-9397-06D7DD02F288}" type="pres">
      <dgm:prSet presAssocID="{D997F821-6E0D-4F23-9D9E-CC0BF453B664}" presName="compNode" presStyleCnt="0"/>
      <dgm:spPr/>
    </dgm:pt>
    <dgm:pt modelId="{FFAE7050-E278-4BF5-BC6B-8D13956C1D42}" type="pres">
      <dgm:prSet presAssocID="{D997F821-6E0D-4F23-9D9E-CC0BF453B664}" presName="bgRect" presStyleLbl="bgShp" presStyleIdx="1" presStyleCnt="4"/>
      <dgm:spPr/>
    </dgm:pt>
    <dgm:pt modelId="{6D24C87E-FE94-4068-B6C2-4BD5A282651C}" type="pres">
      <dgm:prSet presAssocID="{D997F821-6E0D-4F23-9D9E-CC0BF453B66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508A82D9-88DF-46A1-867F-65897594FA70}" type="pres">
      <dgm:prSet presAssocID="{D997F821-6E0D-4F23-9D9E-CC0BF453B664}" presName="spaceRect" presStyleCnt="0"/>
      <dgm:spPr/>
    </dgm:pt>
    <dgm:pt modelId="{81B0A501-BAAC-4BC3-80CB-E9BF54672082}" type="pres">
      <dgm:prSet presAssocID="{D997F821-6E0D-4F23-9D9E-CC0BF453B664}" presName="parTx" presStyleLbl="revTx" presStyleIdx="1" presStyleCnt="4">
        <dgm:presLayoutVars>
          <dgm:chMax val="0"/>
          <dgm:chPref val="0"/>
        </dgm:presLayoutVars>
      </dgm:prSet>
      <dgm:spPr/>
    </dgm:pt>
    <dgm:pt modelId="{61F1EEF9-5504-4D0B-B190-D2C5697EE9A5}" type="pres">
      <dgm:prSet presAssocID="{D3735FE8-FD9B-4074-9524-DF08E97A2A4E}" presName="sibTrans" presStyleCnt="0"/>
      <dgm:spPr/>
    </dgm:pt>
    <dgm:pt modelId="{6DB50982-FC37-427B-A1D7-9BEA3D0C610D}" type="pres">
      <dgm:prSet presAssocID="{00B647D3-0F81-4556-B56F-74A5D76EE0B9}" presName="compNode" presStyleCnt="0"/>
      <dgm:spPr/>
    </dgm:pt>
    <dgm:pt modelId="{EDA6213B-F8B2-4C49-B2AF-E13742528386}" type="pres">
      <dgm:prSet presAssocID="{00B647D3-0F81-4556-B56F-74A5D76EE0B9}" presName="bgRect" presStyleLbl="bgShp" presStyleIdx="2" presStyleCnt="4"/>
      <dgm:spPr/>
    </dgm:pt>
    <dgm:pt modelId="{98D640CE-5A55-40B6-8C5E-6B8802B1DB63}" type="pres">
      <dgm:prSet presAssocID="{00B647D3-0F81-4556-B56F-74A5D76EE0B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7DA5A62-E4F6-418D-9A69-DE0B0BAEC087}" type="pres">
      <dgm:prSet presAssocID="{00B647D3-0F81-4556-B56F-74A5D76EE0B9}" presName="spaceRect" presStyleCnt="0"/>
      <dgm:spPr/>
    </dgm:pt>
    <dgm:pt modelId="{E2C10D9E-FB0D-4495-853F-76F64C26E633}" type="pres">
      <dgm:prSet presAssocID="{00B647D3-0F81-4556-B56F-74A5D76EE0B9}" presName="parTx" presStyleLbl="revTx" presStyleIdx="2" presStyleCnt="4">
        <dgm:presLayoutVars>
          <dgm:chMax val="0"/>
          <dgm:chPref val="0"/>
        </dgm:presLayoutVars>
      </dgm:prSet>
      <dgm:spPr/>
    </dgm:pt>
    <dgm:pt modelId="{40643524-E0C2-4240-980D-FA242E4A76F1}" type="pres">
      <dgm:prSet presAssocID="{CC942407-9EF5-441D-8FFB-53CCCB6B3D00}" presName="sibTrans" presStyleCnt="0"/>
      <dgm:spPr/>
    </dgm:pt>
    <dgm:pt modelId="{B7859ADB-3593-49AC-B142-B0BC037B6526}" type="pres">
      <dgm:prSet presAssocID="{3BF211EA-B6DD-4220-9AEB-29378853A496}" presName="compNode" presStyleCnt="0"/>
      <dgm:spPr/>
    </dgm:pt>
    <dgm:pt modelId="{2F0829D3-19FF-45AA-8FEA-C8A9A8C71CAB}" type="pres">
      <dgm:prSet presAssocID="{3BF211EA-B6DD-4220-9AEB-29378853A496}" presName="bgRect" presStyleLbl="bgShp" presStyleIdx="3" presStyleCnt="4"/>
      <dgm:spPr/>
    </dgm:pt>
    <dgm:pt modelId="{62421D5F-06AE-4059-8B6C-E154945AF3CF}" type="pres">
      <dgm:prSet presAssocID="{3BF211EA-B6DD-4220-9AEB-29378853A4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E5FD70F2-8504-49CC-998D-3E83FF01B964}" type="pres">
      <dgm:prSet presAssocID="{3BF211EA-B6DD-4220-9AEB-29378853A496}" presName="spaceRect" presStyleCnt="0"/>
      <dgm:spPr/>
    </dgm:pt>
    <dgm:pt modelId="{198B67AB-AF97-4D48-B43C-8908F5A2B2CE}" type="pres">
      <dgm:prSet presAssocID="{3BF211EA-B6DD-4220-9AEB-29378853A49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B6A5321-DEBC-4207-86AD-66A7F3ED3D78}" type="presOf" srcId="{96A0872E-2BE4-4438-8EBF-98A5F718C756}" destId="{6F371C22-ACE7-4CA5-99F2-EBDB92B1EED4}" srcOrd="0" destOrd="0" presId="urn:microsoft.com/office/officeart/2018/2/layout/IconVerticalSolidList"/>
    <dgm:cxn modelId="{C595752F-1830-45CE-87E5-5C098430DED1}" srcId="{96A0872E-2BE4-4438-8EBF-98A5F718C756}" destId="{00B647D3-0F81-4556-B56F-74A5D76EE0B9}" srcOrd="2" destOrd="0" parTransId="{7A1C3A31-C5AC-49B8-AAF0-E83F98027B6F}" sibTransId="{CC942407-9EF5-441D-8FFB-53CCCB6B3D00}"/>
    <dgm:cxn modelId="{D4D3688B-B5DE-48A9-BB3B-DB3050C52CDE}" type="presOf" srcId="{EDAB99D3-C114-4C56-A911-B6C9A5D146F2}" destId="{FCD69CAC-862B-4C28-BADF-31C50B7A42ED}" srcOrd="0" destOrd="0" presId="urn:microsoft.com/office/officeart/2018/2/layout/IconVerticalSolidList"/>
    <dgm:cxn modelId="{EE5DCD8B-87F7-4CB7-ADDD-A82F563E3979}" type="presOf" srcId="{00B647D3-0F81-4556-B56F-74A5D76EE0B9}" destId="{E2C10D9E-FB0D-4495-853F-76F64C26E633}" srcOrd="0" destOrd="0" presId="urn:microsoft.com/office/officeart/2018/2/layout/IconVerticalSolidList"/>
    <dgm:cxn modelId="{6B36C4AB-9D3C-4130-8692-ED51046D8950}" srcId="{96A0872E-2BE4-4438-8EBF-98A5F718C756}" destId="{3BF211EA-B6DD-4220-9AEB-29378853A496}" srcOrd="3" destOrd="0" parTransId="{C4ACC9EC-8D84-400A-BB86-5D9EC96A26E4}" sibTransId="{8B6304CA-D385-43DF-97CA-9E4D3A183477}"/>
    <dgm:cxn modelId="{4974B0AC-1754-4EA7-B055-633B59F1C41E}" type="presOf" srcId="{D997F821-6E0D-4F23-9D9E-CC0BF453B664}" destId="{81B0A501-BAAC-4BC3-80CB-E9BF54672082}" srcOrd="0" destOrd="0" presId="urn:microsoft.com/office/officeart/2018/2/layout/IconVerticalSolidList"/>
    <dgm:cxn modelId="{4B2765C9-C60F-462D-91E4-5325912D6943}" srcId="{96A0872E-2BE4-4438-8EBF-98A5F718C756}" destId="{EDAB99D3-C114-4C56-A911-B6C9A5D146F2}" srcOrd="0" destOrd="0" parTransId="{4EF945DF-8C74-48EC-83E4-523B80358C10}" sibTransId="{71B0359B-D9FF-4604-87AB-68BD7A2845D0}"/>
    <dgm:cxn modelId="{94E0B5EB-09FD-4860-A87B-2D5CC2A9FA3E}" type="presOf" srcId="{3BF211EA-B6DD-4220-9AEB-29378853A496}" destId="{198B67AB-AF97-4D48-B43C-8908F5A2B2CE}" srcOrd="0" destOrd="0" presId="urn:microsoft.com/office/officeart/2018/2/layout/IconVerticalSolidList"/>
    <dgm:cxn modelId="{7E3F3EF4-5E04-45E4-AF76-8B9790C73228}" srcId="{96A0872E-2BE4-4438-8EBF-98A5F718C756}" destId="{D997F821-6E0D-4F23-9D9E-CC0BF453B664}" srcOrd="1" destOrd="0" parTransId="{7A2B20F3-6978-44B3-B0A1-88B7A8597D99}" sibTransId="{D3735FE8-FD9B-4074-9524-DF08E97A2A4E}"/>
    <dgm:cxn modelId="{88E22F4D-29C8-4528-826D-01AD8E3B3B4A}" type="presParOf" srcId="{6F371C22-ACE7-4CA5-99F2-EBDB92B1EED4}" destId="{9ED9612E-6E7F-4832-B809-0A6BCF192396}" srcOrd="0" destOrd="0" presId="urn:microsoft.com/office/officeart/2018/2/layout/IconVerticalSolidList"/>
    <dgm:cxn modelId="{8EB78880-6932-4163-86D9-D51CCA93F6D2}" type="presParOf" srcId="{9ED9612E-6E7F-4832-B809-0A6BCF192396}" destId="{99B10B8D-FD43-4B74-A1B5-89F5387E147D}" srcOrd="0" destOrd="0" presId="urn:microsoft.com/office/officeart/2018/2/layout/IconVerticalSolidList"/>
    <dgm:cxn modelId="{D7450CCC-069A-4CE5-81C9-7EE553A2DF9C}" type="presParOf" srcId="{9ED9612E-6E7F-4832-B809-0A6BCF192396}" destId="{0ADD929C-8E05-47F9-9C0B-F159EB4326D5}" srcOrd="1" destOrd="0" presId="urn:microsoft.com/office/officeart/2018/2/layout/IconVerticalSolidList"/>
    <dgm:cxn modelId="{DC3CBAA6-2215-4673-9350-08BBDEA2C7F3}" type="presParOf" srcId="{9ED9612E-6E7F-4832-B809-0A6BCF192396}" destId="{A208E7D4-A839-4F10-B380-FF63111DFB1D}" srcOrd="2" destOrd="0" presId="urn:microsoft.com/office/officeart/2018/2/layout/IconVerticalSolidList"/>
    <dgm:cxn modelId="{71E548D2-5F5E-49D9-8326-73DD7E340409}" type="presParOf" srcId="{9ED9612E-6E7F-4832-B809-0A6BCF192396}" destId="{FCD69CAC-862B-4C28-BADF-31C50B7A42ED}" srcOrd="3" destOrd="0" presId="urn:microsoft.com/office/officeart/2018/2/layout/IconVerticalSolidList"/>
    <dgm:cxn modelId="{CE52D7CE-3D41-48B2-B176-C7EC264A1E45}" type="presParOf" srcId="{6F371C22-ACE7-4CA5-99F2-EBDB92B1EED4}" destId="{58147F9C-ABF8-4342-A91F-E081614EF317}" srcOrd="1" destOrd="0" presId="urn:microsoft.com/office/officeart/2018/2/layout/IconVerticalSolidList"/>
    <dgm:cxn modelId="{CBCD86A1-1D75-4F36-84E9-B7D548B5F4C5}" type="presParOf" srcId="{6F371C22-ACE7-4CA5-99F2-EBDB92B1EED4}" destId="{D1A40E4F-E733-4DD8-9397-06D7DD02F288}" srcOrd="2" destOrd="0" presId="urn:microsoft.com/office/officeart/2018/2/layout/IconVerticalSolidList"/>
    <dgm:cxn modelId="{79511935-F5F4-46AD-9D50-193EED6460A5}" type="presParOf" srcId="{D1A40E4F-E733-4DD8-9397-06D7DD02F288}" destId="{FFAE7050-E278-4BF5-BC6B-8D13956C1D42}" srcOrd="0" destOrd="0" presId="urn:microsoft.com/office/officeart/2018/2/layout/IconVerticalSolidList"/>
    <dgm:cxn modelId="{C78B1A90-1E4C-4FD3-85A3-0D5E0EE40C9D}" type="presParOf" srcId="{D1A40E4F-E733-4DD8-9397-06D7DD02F288}" destId="{6D24C87E-FE94-4068-B6C2-4BD5A282651C}" srcOrd="1" destOrd="0" presId="urn:microsoft.com/office/officeart/2018/2/layout/IconVerticalSolidList"/>
    <dgm:cxn modelId="{560C46A3-3AFB-4794-A086-C2D3CF2853E9}" type="presParOf" srcId="{D1A40E4F-E733-4DD8-9397-06D7DD02F288}" destId="{508A82D9-88DF-46A1-867F-65897594FA70}" srcOrd="2" destOrd="0" presId="urn:microsoft.com/office/officeart/2018/2/layout/IconVerticalSolidList"/>
    <dgm:cxn modelId="{7CF29932-38A1-4EF9-9E7C-2A9B6C97F9A9}" type="presParOf" srcId="{D1A40E4F-E733-4DD8-9397-06D7DD02F288}" destId="{81B0A501-BAAC-4BC3-80CB-E9BF54672082}" srcOrd="3" destOrd="0" presId="urn:microsoft.com/office/officeart/2018/2/layout/IconVerticalSolidList"/>
    <dgm:cxn modelId="{A75E2CBD-FC7E-48FE-9C7F-4B721F02BBA8}" type="presParOf" srcId="{6F371C22-ACE7-4CA5-99F2-EBDB92B1EED4}" destId="{61F1EEF9-5504-4D0B-B190-D2C5697EE9A5}" srcOrd="3" destOrd="0" presId="urn:microsoft.com/office/officeart/2018/2/layout/IconVerticalSolidList"/>
    <dgm:cxn modelId="{D7048A29-DF80-43A1-B747-D820C6BB6C4B}" type="presParOf" srcId="{6F371C22-ACE7-4CA5-99F2-EBDB92B1EED4}" destId="{6DB50982-FC37-427B-A1D7-9BEA3D0C610D}" srcOrd="4" destOrd="0" presId="urn:microsoft.com/office/officeart/2018/2/layout/IconVerticalSolidList"/>
    <dgm:cxn modelId="{D6B5109D-9847-4060-9D7B-99A3A61BC24E}" type="presParOf" srcId="{6DB50982-FC37-427B-A1D7-9BEA3D0C610D}" destId="{EDA6213B-F8B2-4C49-B2AF-E13742528386}" srcOrd="0" destOrd="0" presId="urn:microsoft.com/office/officeart/2018/2/layout/IconVerticalSolidList"/>
    <dgm:cxn modelId="{43B5087F-84B4-4686-B2CE-14C4C1D386E9}" type="presParOf" srcId="{6DB50982-FC37-427B-A1D7-9BEA3D0C610D}" destId="{98D640CE-5A55-40B6-8C5E-6B8802B1DB63}" srcOrd="1" destOrd="0" presId="urn:microsoft.com/office/officeart/2018/2/layout/IconVerticalSolidList"/>
    <dgm:cxn modelId="{178D1F36-67F0-4113-8A22-665E7D8CE02A}" type="presParOf" srcId="{6DB50982-FC37-427B-A1D7-9BEA3D0C610D}" destId="{E7DA5A62-E4F6-418D-9A69-DE0B0BAEC087}" srcOrd="2" destOrd="0" presId="urn:microsoft.com/office/officeart/2018/2/layout/IconVerticalSolidList"/>
    <dgm:cxn modelId="{45443FF4-A2EB-4D2F-8B3F-5F6ED851C343}" type="presParOf" srcId="{6DB50982-FC37-427B-A1D7-9BEA3D0C610D}" destId="{E2C10D9E-FB0D-4495-853F-76F64C26E633}" srcOrd="3" destOrd="0" presId="urn:microsoft.com/office/officeart/2018/2/layout/IconVerticalSolidList"/>
    <dgm:cxn modelId="{0C1A8EEC-1415-463A-B1EE-E0207871390F}" type="presParOf" srcId="{6F371C22-ACE7-4CA5-99F2-EBDB92B1EED4}" destId="{40643524-E0C2-4240-980D-FA242E4A76F1}" srcOrd="5" destOrd="0" presId="urn:microsoft.com/office/officeart/2018/2/layout/IconVerticalSolidList"/>
    <dgm:cxn modelId="{EA3B0898-F630-41A1-BC0B-864E50CC3C36}" type="presParOf" srcId="{6F371C22-ACE7-4CA5-99F2-EBDB92B1EED4}" destId="{B7859ADB-3593-49AC-B142-B0BC037B6526}" srcOrd="6" destOrd="0" presId="urn:microsoft.com/office/officeart/2018/2/layout/IconVerticalSolidList"/>
    <dgm:cxn modelId="{DDF0A9AE-33BD-41B2-BDBD-1B0E03F82B8B}" type="presParOf" srcId="{B7859ADB-3593-49AC-B142-B0BC037B6526}" destId="{2F0829D3-19FF-45AA-8FEA-C8A9A8C71CAB}" srcOrd="0" destOrd="0" presId="urn:microsoft.com/office/officeart/2018/2/layout/IconVerticalSolidList"/>
    <dgm:cxn modelId="{E39610E4-32C5-4471-ACE0-CCCBCB95A783}" type="presParOf" srcId="{B7859ADB-3593-49AC-B142-B0BC037B6526}" destId="{62421D5F-06AE-4059-8B6C-E154945AF3CF}" srcOrd="1" destOrd="0" presId="urn:microsoft.com/office/officeart/2018/2/layout/IconVerticalSolidList"/>
    <dgm:cxn modelId="{44694882-F4F5-4ED2-AA89-6E935C19657F}" type="presParOf" srcId="{B7859ADB-3593-49AC-B142-B0BC037B6526}" destId="{E5FD70F2-8504-49CC-998D-3E83FF01B964}" srcOrd="2" destOrd="0" presId="urn:microsoft.com/office/officeart/2018/2/layout/IconVerticalSolidList"/>
    <dgm:cxn modelId="{5F60C936-20C0-4CA0-8973-9F555F92F4F8}" type="presParOf" srcId="{B7859ADB-3593-49AC-B142-B0BC037B6526}" destId="{198B67AB-AF97-4D48-B43C-8908F5A2B2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0872E-2BE4-4438-8EBF-98A5F718C75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AB99D3-C114-4C56-A911-B6C9A5D146F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 err="1"/>
            <a:t>Persberichten</a:t>
          </a:r>
          <a:r>
            <a:rPr lang="en-GB" dirty="0"/>
            <a:t>, interview</a:t>
          </a:r>
          <a:endParaRPr lang="en-US" dirty="0"/>
        </a:p>
      </dgm:t>
    </dgm:pt>
    <dgm:pt modelId="{4EF945DF-8C74-48EC-83E4-523B80358C10}" type="parTrans" cxnId="{4B2765C9-C60F-462D-91E4-5325912D6943}">
      <dgm:prSet/>
      <dgm:spPr/>
      <dgm:t>
        <a:bodyPr/>
        <a:lstStyle/>
        <a:p>
          <a:endParaRPr lang="en-US"/>
        </a:p>
      </dgm:t>
    </dgm:pt>
    <dgm:pt modelId="{71B0359B-D9FF-4604-87AB-68BD7A2845D0}" type="sibTrans" cxnId="{4B2765C9-C60F-462D-91E4-5325912D6943}">
      <dgm:prSet/>
      <dgm:spPr/>
      <dgm:t>
        <a:bodyPr/>
        <a:lstStyle/>
        <a:p>
          <a:endParaRPr lang="en-US"/>
        </a:p>
      </dgm:t>
    </dgm:pt>
    <dgm:pt modelId="{D997F821-6E0D-4F23-9D9E-CC0BF453B66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 err="1"/>
            <a:t>Politieke</a:t>
          </a:r>
          <a:r>
            <a:rPr lang="en-GB" dirty="0"/>
            <a:t> </a:t>
          </a:r>
          <a:r>
            <a:rPr lang="en-GB" dirty="0" err="1"/>
            <a:t>partijen</a:t>
          </a:r>
          <a:r>
            <a:rPr lang="en-GB" dirty="0"/>
            <a:t> </a:t>
          </a:r>
          <a:r>
            <a:rPr lang="en-GB" dirty="0" err="1"/>
            <a:t>informeren</a:t>
          </a:r>
          <a:endParaRPr lang="en-US" dirty="0"/>
        </a:p>
      </dgm:t>
    </dgm:pt>
    <dgm:pt modelId="{7A2B20F3-6978-44B3-B0A1-88B7A8597D99}" type="parTrans" cxnId="{7E3F3EF4-5E04-45E4-AF76-8B9790C73228}">
      <dgm:prSet/>
      <dgm:spPr/>
      <dgm:t>
        <a:bodyPr/>
        <a:lstStyle/>
        <a:p>
          <a:endParaRPr lang="en-US"/>
        </a:p>
      </dgm:t>
    </dgm:pt>
    <dgm:pt modelId="{D3735FE8-FD9B-4074-9524-DF08E97A2A4E}" type="sibTrans" cxnId="{7E3F3EF4-5E04-45E4-AF76-8B9790C73228}">
      <dgm:prSet/>
      <dgm:spPr/>
      <dgm:t>
        <a:bodyPr/>
        <a:lstStyle/>
        <a:p>
          <a:endParaRPr lang="en-US"/>
        </a:p>
      </dgm:t>
    </dgm:pt>
    <dgm:pt modelId="{00B647D3-0F81-4556-B56F-74A5D76EE0B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RES </a:t>
          </a:r>
          <a:r>
            <a:rPr lang="en-GB" dirty="0" err="1"/>
            <a:t>organisatie-deelname</a:t>
          </a:r>
          <a:r>
            <a:rPr lang="en-GB" dirty="0"/>
            <a:t> </a:t>
          </a:r>
          <a:r>
            <a:rPr lang="en-GB" dirty="0" err="1"/>
            <a:t>raadpleging</a:t>
          </a:r>
          <a:endParaRPr lang="en-US" dirty="0"/>
        </a:p>
      </dgm:t>
    </dgm:pt>
    <dgm:pt modelId="{7A1C3A31-C5AC-49B8-AAF0-E83F98027B6F}" type="parTrans" cxnId="{C595752F-1830-45CE-87E5-5C098430DED1}">
      <dgm:prSet/>
      <dgm:spPr/>
      <dgm:t>
        <a:bodyPr/>
        <a:lstStyle/>
        <a:p>
          <a:endParaRPr lang="en-US"/>
        </a:p>
      </dgm:t>
    </dgm:pt>
    <dgm:pt modelId="{CC942407-9EF5-441D-8FFB-53CCCB6B3D00}" type="sibTrans" cxnId="{C595752F-1830-45CE-87E5-5C098430DED1}">
      <dgm:prSet/>
      <dgm:spPr/>
      <dgm:t>
        <a:bodyPr/>
        <a:lstStyle/>
        <a:p>
          <a:endParaRPr lang="en-US"/>
        </a:p>
      </dgm:t>
    </dgm:pt>
    <dgm:pt modelId="{3BF211EA-B6DD-4220-9AEB-29378853A49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 err="1"/>
            <a:t>Gemeentebestuur</a:t>
          </a:r>
          <a:r>
            <a:rPr lang="en-GB" dirty="0"/>
            <a:t>, </a:t>
          </a:r>
          <a:r>
            <a:rPr lang="en-GB" dirty="0" err="1"/>
            <a:t>Provincie</a:t>
          </a:r>
          <a:endParaRPr lang="en-US" dirty="0"/>
        </a:p>
      </dgm:t>
    </dgm:pt>
    <dgm:pt modelId="{C4ACC9EC-8D84-400A-BB86-5D9EC96A26E4}" type="parTrans" cxnId="{6B36C4AB-9D3C-4130-8692-ED51046D8950}">
      <dgm:prSet/>
      <dgm:spPr/>
      <dgm:t>
        <a:bodyPr/>
        <a:lstStyle/>
        <a:p>
          <a:endParaRPr lang="en-US"/>
        </a:p>
      </dgm:t>
    </dgm:pt>
    <dgm:pt modelId="{8B6304CA-D385-43DF-97CA-9E4D3A183477}" type="sibTrans" cxnId="{6B36C4AB-9D3C-4130-8692-ED51046D8950}">
      <dgm:prSet/>
      <dgm:spPr/>
      <dgm:t>
        <a:bodyPr/>
        <a:lstStyle/>
        <a:p>
          <a:endParaRPr lang="en-US"/>
        </a:p>
      </dgm:t>
    </dgm:pt>
    <dgm:pt modelId="{6F371C22-ACE7-4CA5-99F2-EBDB92B1EED4}" type="pres">
      <dgm:prSet presAssocID="{96A0872E-2BE4-4438-8EBF-98A5F718C756}" presName="root" presStyleCnt="0">
        <dgm:presLayoutVars>
          <dgm:dir/>
          <dgm:resizeHandles val="exact"/>
        </dgm:presLayoutVars>
      </dgm:prSet>
      <dgm:spPr/>
    </dgm:pt>
    <dgm:pt modelId="{9ED9612E-6E7F-4832-B809-0A6BCF192396}" type="pres">
      <dgm:prSet presAssocID="{EDAB99D3-C114-4C56-A911-B6C9A5D146F2}" presName="compNode" presStyleCnt="0"/>
      <dgm:spPr/>
    </dgm:pt>
    <dgm:pt modelId="{99B10B8D-FD43-4B74-A1B5-89F5387E147D}" type="pres">
      <dgm:prSet presAssocID="{EDAB99D3-C114-4C56-A911-B6C9A5D146F2}" presName="bgRect" presStyleLbl="bgShp" presStyleIdx="0" presStyleCnt="4"/>
      <dgm:spPr/>
    </dgm:pt>
    <dgm:pt modelId="{0ADD929C-8E05-47F9-9C0B-F159EB4326D5}" type="pres">
      <dgm:prSet presAssocID="{EDAB99D3-C114-4C56-A911-B6C9A5D146F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A208E7D4-A839-4F10-B380-FF63111DFB1D}" type="pres">
      <dgm:prSet presAssocID="{EDAB99D3-C114-4C56-A911-B6C9A5D146F2}" presName="spaceRect" presStyleCnt="0"/>
      <dgm:spPr/>
    </dgm:pt>
    <dgm:pt modelId="{FCD69CAC-862B-4C28-BADF-31C50B7A42ED}" type="pres">
      <dgm:prSet presAssocID="{EDAB99D3-C114-4C56-A911-B6C9A5D146F2}" presName="parTx" presStyleLbl="revTx" presStyleIdx="0" presStyleCnt="4">
        <dgm:presLayoutVars>
          <dgm:chMax val="0"/>
          <dgm:chPref val="0"/>
        </dgm:presLayoutVars>
      </dgm:prSet>
      <dgm:spPr/>
    </dgm:pt>
    <dgm:pt modelId="{58147F9C-ABF8-4342-A91F-E081614EF317}" type="pres">
      <dgm:prSet presAssocID="{71B0359B-D9FF-4604-87AB-68BD7A2845D0}" presName="sibTrans" presStyleCnt="0"/>
      <dgm:spPr/>
    </dgm:pt>
    <dgm:pt modelId="{D1A40E4F-E733-4DD8-9397-06D7DD02F288}" type="pres">
      <dgm:prSet presAssocID="{D997F821-6E0D-4F23-9D9E-CC0BF453B664}" presName="compNode" presStyleCnt="0"/>
      <dgm:spPr/>
    </dgm:pt>
    <dgm:pt modelId="{FFAE7050-E278-4BF5-BC6B-8D13956C1D42}" type="pres">
      <dgm:prSet presAssocID="{D997F821-6E0D-4F23-9D9E-CC0BF453B664}" presName="bgRect" presStyleLbl="bgShp" presStyleIdx="1" presStyleCnt="4"/>
      <dgm:spPr/>
    </dgm:pt>
    <dgm:pt modelId="{6D24C87E-FE94-4068-B6C2-4BD5A282651C}" type="pres">
      <dgm:prSet presAssocID="{D997F821-6E0D-4F23-9D9E-CC0BF453B66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508A82D9-88DF-46A1-867F-65897594FA70}" type="pres">
      <dgm:prSet presAssocID="{D997F821-6E0D-4F23-9D9E-CC0BF453B664}" presName="spaceRect" presStyleCnt="0"/>
      <dgm:spPr/>
    </dgm:pt>
    <dgm:pt modelId="{81B0A501-BAAC-4BC3-80CB-E9BF54672082}" type="pres">
      <dgm:prSet presAssocID="{D997F821-6E0D-4F23-9D9E-CC0BF453B664}" presName="parTx" presStyleLbl="revTx" presStyleIdx="1" presStyleCnt="4">
        <dgm:presLayoutVars>
          <dgm:chMax val="0"/>
          <dgm:chPref val="0"/>
        </dgm:presLayoutVars>
      </dgm:prSet>
      <dgm:spPr/>
    </dgm:pt>
    <dgm:pt modelId="{61F1EEF9-5504-4D0B-B190-D2C5697EE9A5}" type="pres">
      <dgm:prSet presAssocID="{D3735FE8-FD9B-4074-9524-DF08E97A2A4E}" presName="sibTrans" presStyleCnt="0"/>
      <dgm:spPr/>
    </dgm:pt>
    <dgm:pt modelId="{6DB50982-FC37-427B-A1D7-9BEA3D0C610D}" type="pres">
      <dgm:prSet presAssocID="{00B647D3-0F81-4556-B56F-74A5D76EE0B9}" presName="compNode" presStyleCnt="0"/>
      <dgm:spPr/>
    </dgm:pt>
    <dgm:pt modelId="{EDA6213B-F8B2-4C49-B2AF-E13742528386}" type="pres">
      <dgm:prSet presAssocID="{00B647D3-0F81-4556-B56F-74A5D76EE0B9}" presName="bgRect" presStyleLbl="bgShp" presStyleIdx="2" presStyleCnt="4"/>
      <dgm:spPr/>
    </dgm:pt>
    <dgm:pt modelId="{98D640CE-5A55-40B6-8C5E-6B8802B1DB63}" type="pres">
      <dgm:prSet presAssocID="{00B647D3-0F81-4556-B56F-74A5D76EE0B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E7DA5A62-E4F6-418D-9A69-DE0B0BAEC087}" type="pres">
      <dgm:prSet presAssocID="{00B647D3-0F81-4556-B56F-74A5D76EE0B9}" presName="spaceRect" presStyleCnt="0"/>
      <dgm:spPr/>
    </dgm:pt>
    <dgm:pt modelId="{E2C10D9E-FB0D-4495-853F-76F64C26E633}" type="pres">
      <dgm:prSet presAssocID="{00B647D3-0F81-4556-B56F-74A5D76EE0B9}" presName="parTx" presStyleLbl="revTx" presStyleIdx="2" presStyleCnt="4">
        <dgm:presLayoutVars>
          <dgm:chMax val="0"/>
          <dgm:chPref val="0"/>
        </dgm:presLayoutVars>
      </dgm:prSet>
      <dgm:spPr/>
    </dgm:pt>
    <dgm:pt modelId="{40643524-E0C2-4240-980D-FA242E4A76F1}" type="pres">
      <dgm:prSet presAssocID="{CC942407-9EF5-441D-8FFB-53CCCB6B3D00}" presName="sibTrans" presStyleCnt="0"/>
      <dgm:spPr/>
    </dgm:pt>
    <dgm:pt modelId="{B7859ADB-3593-49AC-B142-B0BC037B6526}" type="pres">
      <dgm:prSet presAssocID="{3BF211EA-B6DD-4220-9AEB-29378853A496}" presName="compNode" presStyleCnt="0"/>
      <dgm:spPr/>
    </dgm:pt>
    <dgm:pt modelId="{2F0829D3-19FF-45AA-8FEA-C8A9A8C71CAB}" type="pres">
      <dgm:prSet presAssocID="{3BF211EA-B6DD-4220-9AEB-29378853A496}" presName="bgRect" presStyleLbl="bgShp" presStyleIdx="3" presStyleCnt="4"/>
      <dgm:spPr/>
    </dgm:pt>
    <dgm:pt modelId="{62421D5F-06AE-4059-8B6C-E154945AF3CF}" type="pres">
      <dgm:prSet presAssocID="{3BF211EA-B6DD-4220-9AEB-29378853A4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ment Dislike with solid fill"/>
        </a:ext>
      </dgm:extLst>
    </dgm:pt>
    <dgm:pt modelId="{E5FD70F2-8504-49CC-998D-3E83FF01B964}" type="pres">
      <dgm:prSet presAssocID="{3BF211EA-B6DD-4220-9AEB-29378853A496}" presName="spaceRect" presStyleCnt="0"/>
      <dgm:spPr/>
    </dgm:pt>
    <dgm:pt modelId="{198B67AB-AF97-4D48-B43C-8908F5A2B2CE}" type="pres">
      <dgm:prSet presAssocID="{3BF211EA-B6DD-4220-9AEB-29378853A49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B6A5321-DEBC-4207-86AD-66A7F3ED3D78}" type="presOf" srcId="{96A0872E-2BE4-4438-8EBF-98A5F718C756}" destId="{6F371C22-ACE7-4CA5-99F2-EBDB92B1EED4}" srcOrd="0" destOrd="0" presId="urn:microsoft.com/office/officeart/2018/2/layout/IconVerticalSolidList"/>
    <dgm:cxn modelId="{C595752F-1830-45CE-87E5-5C098430DED1}" srcId="{96A0872E-2BE4-4438-8EBF-98A5F718C756}" destId="{00B647D3-0F81-4556-B56F-74A5D76EE0B9}" srcOrd="2" destOrd="0" parTransId="{7A1C3A31-C5AC-49B8-AAF0-E83F98027B6F}" sibTransId="{CC942407-9EF5-441D-8FFB-53CCCB6B3D00}"/>
    <dgm:cxn modelId="{D4D3688B-B5DE-48A9-BB3B-DB3050C52CDE}" type="presOf" srcId="{EDAB99D3-C114-4C56-A911-B6C9A5D146F2}" destId="{FCD69CAC-862B-4C28-BADF-31C50B7A42ED}" srcOrd="0" destOrd="0" presId="urn:microsoft.com/office/officeart/2018/2/layout/IconVerticalSolidList"/>
    <dgm:cxn modelId="{EE5DCD8B-87F7-4CB7-ADDD-A82F563E3979}" type="presOf" srcId="{00B647D3-0F81-4556-B56F-74A5D76EE0B9}" destId="{E2C10D9E-FB0D-4495-853F-76F64C26E633}" srcOrd="0" destOrd="0" presId="urn:microsoft.com/office/officeart/2018/2/layout/IconVerticalSolidList"/>
    <dgm:cxn modelId="{6B36C4AB-9D3C-4130-8692-ED51046D8950}" srcId="{96A0872E-2BE4-4438-8EBF-98A5F718C756}" destId="{3BF211EA-B6DD-4220-9AEB-29378853A496}" srcOrd="3" destOrd="0" parTransId="{C4ACC9EC-8D84-400A-BB86-5D9EC96A26E4}" sibTransId="{8B6304CA-D385-43DF-97CA-9E4D3A183477}"/>
    <dgm:cxn modelId="{4974B0AC-1754-4EA7-B055-633B59F1C41E}" type="presOf" srcId="{D997F821-6E0D-4F23-9D9E-CC0BF453B664}" destId="{81B0A501-BAAC-4BC3-80CB-E9BF54672082}" srcOrd="0" destOrd="0" presId="urn:microsoft.com/office/officeart/2018/2/layout/IconVerticalSolidList"/>
    <dgm:cxn modelId="{4B2765C9-C60F-462D-91E4-5325912D6943}" srcId="{96A0872E-2BE4-4438-8EBF-98A5F718C756}" destId="{EDAB99D3-C114-4C56-A911-B6C9A5D146F2}" srcOrd="0" destOrd="0" parTransId="{4EF945DF-8C74-48EC-83E4-523B80358C10}" sibTransId="{71B0359B-D9FF-4604-87AB-68BD7A2845D0}"/>
    <dgm:cxn modelId="{94E0B5EB-09FD-4860-A87B-2D5CC2A9FA3E}" type="presOf" srcId="{3BF211EA-B6DD-4220-9AEB-29378853A496}" destId="{198B67AB-AF97-4D48-B43C-8908F5A2B2CE}" srcOrd="0" destOrd="0" presId="urn:microsoft.com/office/officeart/2018/2/layout/IconVerticalSolidList"/>
    <dgm:cxn modelId="{7E3F3EF4-5E04-45E4-AF76-8B9790C73228}" srcId="{96A0872E-2BE4-4438-8EBF-98A5F718C756}" destId="{D997F821-6E0D-4F23-9D9E-CC0BF453B664}" srcOrd="1" destOrd="0" parTransId="{7A2B20F3-6978-44B3-B0A1-88B7A8597D99}" sibTransId="{D3735FE8-FD9B-4074-9524-DF08E97A2A4E}"/>
    <dgm:cxn modelId="{88E22F4D-29C8-4528-826D-01AD8E3B3B4A}" type="presParOf" srcId="{6F371C22-ACE7-4CA5-99F2-EBDB92B1EED4}" destId="{9ED9612E-6E7F-4832-B809-0A6BCF192396}" srcOrd="0" destOrd="0" presId="urn:microsoft.com/office/officeart/2018/2/layout/IconVerticalSolidList"/>
    <dgm:cxn modelId="{8EB78880-6932-4163-86D9-D51CCA93F6D2}" type="presParOf" srcId="{9ED9612E-6E7F-4832-B809-0A6BCF192396}" destId="{99B10B8D-FD43-4B74-A1B5-89F5387E147D}" srcOrd="0" destOrd="0" presId="urn:microsoft.com/office/officeart/2018/2/layout/IconVerticalSolidList"/>
    <dgm:cxn modelId="{D7450CCC-069A-4CE5-81C9-7EE553A2DF9C}" type="presParOf" srcId="{9ED9612E-6E7F-4832-B809-0A6BCF192396}" destId="{0ADD929C-8E05-47F9-9C0B-F159EB4326D5}" srcOrd="1" destOrd="0" presId="urn:microsoft.com/office/officeart/2018/2/layout/IconVerticalSolidList"/>
    <dgm:cxn modelId="{DC3CBAA6-2215-4673-9350-08BBDEA2C7F3}" type="presParOf" srcId="{9ED9612E-6E7F-4832-B809-0A6BCF192396}" destId="{A208E7D4-A839-4F10-B380-FF63111DFB1D}" srcOrd="2" destOrd="0" presId="urn:microsoft.com/office/officeart/2018/2/layout/IconVerticalSolidList"/>
    <dgm:cxn modelId="{71E548D2-5F5E-49D9-8326-73DD7E340409}" type="presParOf" srcId="{9ED9612E-6E7F-4832-B809-0A6BCF192396}" destId="{FCD69CAC-862B-4C28-BADF-31C50B7A42ED}" srcOrd="3" destOrd="0" presId="urn:microsoft.com/office/officeart/2018/2/layout/IconVerticalSolidList"/>
    <dgm:cxn modelId="{CE52D7CE-3D41-48B2-B176-C7EC264A1E45}" type="presParOf" srcId="{6F371C22-ACE7-4CA5-99F2-EBDB92B1EED4}" destId="{58147F9C-ABF8-4342-A91F-E081614EF317}" srcOrd="1" destOrd="0" presId="urn:microsoft.com/office/officeart/2018/2/layout/IconVerticalSolidList"/>
    <dgm:cxn modelId="{CBCD86A1-1D75-4F36-84E9-B7D548B5F4C5}" type="presParOf" srcId="{6F371C22-ACE7-4CA5-99F2-EBDB92B1EED4}" destId="{D1A40E4F-E733-4DD8-9397-06D7DD02F288}" srcOrd="2" destOrd="0" presId="urn:microsoft.com/office/officeart/2018/2/layout/IconVerticalSolidList"/>
    <dgm:cxn modelId="{79511935-F5F4-46AD-9D50-193EED6460A5}" type="presParOf" srcId="{D1A40E4F-E733-4DD8-9397-06D7DD02F288}" destId="{FFAE7050-E278-4BF5-BC6B-8D13956C1D42}" srcOrd="0" destOrd="0" presId="urn:microsoft.com/office/officeart/2018/2/layout/IconVerticalSolidList"/>
    <dgm:cxn modelId="{C78B1A90-1E4C-4FD3-85A3-0D5E0EE40C9D}" type="presParOf" srcId="{D1A40E4F-E733-4DD8-9397-06D7DD02F288}" destId="{6D24C87E-FE94-4068-B6C2-4BD5A282651C}" srcOrd="1" destOrd="0" presId="urn:microsoft.com/office/officeart/2018/2/layout/IconVerticalSolidList"/>
    <dgm:cxn modelId="{560C46A3-3AFB-4794-A086-C2D3CF2853E9}" type="presParOf" srcId="{D1A40E4F-E733-4DD8-9397-06D7DD02F288}" destId="{508A82D9-88DF-46A1-867F-65897594FA70}" srcOrd="2" destOrd="0" presId="urn:microsoft.com/office/officeart/2018/2/layout/IconVerticalSolidList"/>
    <dgm:cxn modelId="{7CF29932-38A1-4EF9-9E7C-2A9B6C97F9A9}" type="presParOf" srcId="{D1A40E4F-E733-4DD8-9397-06D7DD02F288}" destId="{81B0A501-BAAC-4BC3-80CB-E9BF54672082}" srcOrd="3" destOrd="0" presId="urn:microsoft.com/office/officeart/2018/2/layout/IconVerticalSolidList"/>
    <dgm:cxn modelId="{A75E2CBD-FC7E-48FE-9C7F-4B721F02BBA8}" type="presParOf" srcId="{6F371C22-ACE7-4CA5-99F2-EBDB92B1EED4}" destId="{61F1EEF9-5504-4D0B-B190-D2C5697EE9A5}" srcOrd="3" destOrd="0" presId="urn:microsoft.com/office/officeart/2018/2/layout/IconVerticalSolidList"/>
    <dgm:cxn modelId="{D7048A29-DF80-43A1-B747-D820C6BB6C4B}" type="presParOf" srcId="{6F371C22-ACE7-4CA5-99F2-EBDB92B1EED4}" destId="{6DB50982-FC37-427B-A1D7-9BEA3D0C610D}" srcOrd="4" destOrd="0" presId="urn:microsoft.com/office/officeart/2018/2/layout/IconVerticalSolidList"/>
    <dgm:cxn modelId="{D6B5109D-9847-4060-9D7B-99A3A61BC24E}" type="presParOf" srcId="{6DB50982-FC37-427B-A1D7-9BEA3D0C610D}" destId="{EDA6213B-F8B2-4C49-B2AF-E13742528386}" srcOrd="0" destOrd="0" presId="urn:microsoft.com/office/officeart/2018/2/layout/IconVerticalSolidList"/>
    <dgm:cxn modelId="{43B5087F-84B4-4686-B2CE-14C4C1D386E9}" type="presParOf" srcId="{6DB50982-FC37-427B-A1D7-9BEA3D0C610D}" destId="{98D640CE-5A55-40B6-8C5E-6B8802B1DB63}" srcOrd="1" destOrd="0" presId="urn:microsoft.com/office/officeart/2018/2/layout/IconVerticalSolidList"/>
    <dgm:cxn modelId="{178D1F36-67F0-4113-8A22-665E7D8CE02A}" type="presParOf" srcId="{6DB50982-FC37-427B-A1D7-9BEA3D0C610D}" destId="{E7DA5A62-E4F6-418D-9A69-DE0B0BAEC087}" srcOrd="2" destOrd="0" presId="urn:microsoft.com/office/officeart/2018/2/layout/IconVerticalSolidList"/>
    <dgm:cxn modelId="{45443FF4-A2EB-4D2F-8B3F-5F6ED851C343}" type="presParOf" srcId="{6DB50982-FC37-427B-A1D7-9BEA3D0C610D}" destId="{E2C10D9E-FB0D-4495-853F-76F64C26E633}" srcOrd="3" destOrd="0" presId="urn:microsoft.com/office/officeart/2018/2/layout/IconVerticalSolidList"/>
    <dgm:cxn modelId="{0C1A8EEC-1415-463A-B1EE-E0207871390F}" type="presParOf" srcId="{6F371C22-ACE7-4CA5-99F2-EBDB92B1EED4}" destId="{40643524-E0C2-4240-980D-FA242E4A76F1}" srcOrd="5" destOrd="0" presId="urn:microsoft.com/office/officeart/2018/2/layout/IconVerticalSolidList"/>
    <dgm:cxn modelId="{EA3B0898-F630-41A1-BC0B-864E50CC3C36}" type="presParOf" srcId="{6F371C22-ACE7-4CA5-99F2-EBDB92B1EED4}" destId="{B7859ADB-3593-49AC-B142-B0BC037B6526}" srcOrd="6" destOrd="0" presId="urn:microsoft.com/office/officeart/2018/2/layout/IconVerticalSolidList"/>
    <dgm:cxn modelId="{DDF0A9AE-33BD-41B2-BDBD-1B0E03F82B8B}" type="presParOf" srcId="{B7859ADB-3593-49AC-B142-B0BC037B6526}" destId="{2F0829D3-19FF-45AA-8FEA-C8A9A8C71CAB}" srcOrd="0" destOrd="0" presId="urn:microsoft.com/office/officeart/2018/2/layout/IconVerticalSolidList"/>
    <dgm:cxn modelId="{E39610E4-32C5-4471-ACE0-CCCBCB95A783}" type="presParOf" srcId="{B7859ADB-3593-49AC-B142-B0BC037B6526}" destId="{62421D5F-06AE-4059-8B6C-E154945AF3CF}" srcOrd="1" destOrd="0" presId="urn:microsoft.com/office/officeart/2018/2/layout/IconVerticalSolidList"/>
    <dgm:cxn modelId="{44694882-F4F5-4ED2-AA89-6E935C19657F}" type="presParOf" srcId="{B7859ADB-3593-49AC-B142-B0BC037B6526}" destId="{E5FD70F2-8504-49CC-998D-3E83FF01B964}" srcOrd="2" destOrd="0" presId="urn:microsoft.com/office/officeart/2018/2/layout/IconVerticalSolidList"/>
    <dgm:cxn modelId="{5F60C936-20C0-4CA0-8973-9F555F92F4F8}" type="presParOf" srcId="{B7859ADB-3593-49AC-B142-B0BC037B6526}" destId="{198B67AB-AF97-4D48-B43C-8908F5A2B2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0872E-2BE4-4438-8EBF-98A5F718C75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AB99D3-C114-4C56-A911-B6C9A5D146F2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noProof="0" dirty="0"/>
            <a:t>Doel is : Selectie criteria begrijpen en beargumenteren en daarmee (politieke) besluitvorming beïnvloeden.  </a:t>
          </a:r>
        </a:p>
      </dgm:t>
    </dgm:pt>
    <dgm:pt modelId="{4EF945DF-8C74-48EC-83E4-523B80358C10}" type="parTrans" cxnId="{4B2765C9-C60F-462D-91E4-5325912D6943}">
      <dgm:prSet/>
      <dgm:spPr/>
      <dgm:t>
        <a:bodyPr/>
        <a:lstStyle/>
        <a:p>
          <a:endParaRPr lang="en-US"/>
        </a:p>
      </dgm:t>
    </dgm:pt>
    <dgm:pt modelId="{71B0359B-D9FF-4604-87AB-68BD7A2845D0}" type="sibTrans" cxnId="{4B2765C9-C60F-462D-91E4-5325912D6943}">
      <dgm:prSet/>
      <dgm:spPr/>
      <dgm:t>
        <a:bodyPr/>
        <a:lstStyle/>
        <a:p>
          <a:endParaRPr lang="en-US"/>
        </a:p>
      </dgm:t>
    </dgm:pt>
    <dgm:pt modelId="{D997F821-6E0D-4F23-9D9E-CC0BF453B66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noProof="0" dirty="0"/>
            <a:t>Aanpak/Proces : Argumenten ophalen, goed samenvatten, afstemming met andere werkgroepen en (achteraf) delen via </a:t>
          </a:r>
          <a:r>
            <a:rPr lang="nl-NL" noProof="0" dirty="0">
              <a:hlinkClick xmlns:r="http://schemas.openxmlformats.org/officeDocument/2006/relationships" r:id="rId1"/>
            </a:rPr>
            <a:t>website</a:t>
          </a:r>
          <a:r>
            <a:rPr lang="nl-NL" noProof="0" dirty="0"/>
            <a:t> omwonenden van vlak K </a:t>
          </a:r>
        </a:p>
      </dgm:t>
    </dgm:pt>
    <dgm:pt modelId="{7A2B20F3-6978-44B3-B0A1-88B7A8597D99}" type="parTrans" cxnId="{7E3F3EF4-5E04-45E4-AF76-8B9790C73228}">
      <dgm:prSet/>
      <dgm:spPr/>
      <dgm:t>
        <a:bodyPr/>
        <a:lstStyle/>
        <a:p>
          <a:endParaRPr lang="en-US"/>
        </a:p>
      </dgm:t>
    </dgm:pt>
    <dgm:pt modelId="{D3735FE8-FD9B-4074-9524-DF08E97A2A4E}" type="sibTrans" cxnId="{7E3F3EF4-5E04-45E4-AF76-8B9790C73228}">
      <dgm:prSet/>
      <dgm:spPr/>
      <dgm:t>
        <a:bodyPr/>
        <a:lstStyle/>
        <a:p>
          <a:endParaRPr lang="en-US"/>
        </a:p>
      </dgm:t>
    </dgm:pt>
    <dgm:pt modelId="{3BF211EA-B6DD-4220-9AEB-29378853A49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noProof="0" dirty="0"/>
            <a:t>Concrete </a:t>
          </a:r>
          <a:r>
            <a:rPr lang="nl-NL" u="sng" noProof="0" dirty="0"/>
            <a:t>onderbouwde</a:t>
          </a:r>
          <a:r>
            <a:rPr lang="nl-NL" noProof="0" dirty="0"/>
            <a:t> input is meer dan welkom via </a:t>
          </a:r>
          <a:r>
            <a:rPr lang="nl-NL" b="0" i="0" noProof="0" dirty="0">
              <a:hlinkClick xmlns:r="http://schemas.openxmlformats.org/officeDocument/2006/relationships" r:id="rId2"/>
            </a:rPr>
            <a:t>Buurtgroep.Vlak.K@gmail.com</a:t>
          </a:r>
          <a:r>
            <a:rPr lang="nl-NL" b="0" i="0" noProof="0" dirty="0"/>
            <a:t>. </a:t>
          </a:r>
          <a:endParaRPr lang="nl-NL" noProof="0" dirty="0"/>
        </a:p>
      </dgm:t>
    </dgm:pt>
    <dgm:pt modelId="{C4ACC9EC-8D84-400A-BB86-5D9EC96A26E4}" type="parTrans" cxnId="{6B36C4AB-9D3C-4130-8692-ED51046D8950}">
      <dgm:prSet/>
      <dgm:spPr/>
      <dgm:t>
        <a:bodyPr/>
        <a:lstStyle/>
        <a:p>
          <a:endParaRPr lang="en-US"/>
        </a:p>
      </dgm:t>
    </dgm:pt>
    <dgm:pt modelId="{8B6304CA-D385-43DF-97CA-9E4D3A183477}" type="sibTrans" cxnId="{6B36C4AB-9D3C-4130-8692-ED51046D8950}">
      <dgm:prSet/>
      <dgm:spPr/>
      <dgm:t>
        <a:bodyPr/>
        <a:lstStyle/>
        <a:p>
          <a:endParaRPr lang="en-US"/>
        </a:p>
      </dgm:t>
    </dgm:pt>
    <dgm:pt modelId="{71F7F811-413C-46B5-B40C-CED7722E872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noProof="0" dirty="0"/>
            <a:t>Focus : Aantonen dat vlak K de minst aantrekkelijke locatie is. </a:t>
          </a:r>
        </a:p>
      </dgm:t>
    </dgm:pt>
    <dgm:pt modelId="{11555B67-5E2B-485E-A865-A2D11AD43250}" type="parTrans" cxnId="{0B8328AA-48B0-4B96-921A-DC9E4872B320}">
      <dgm:prSet/>
      <dgm:spPr/>
      <dgm:t>
        <a:bodyPr/>
        <a:lstStyle/>
        <a:p>
          <a:endParaRPr lang="en-NL"/>
        </a:p>
      </dgm:t>
    </dgm:pt>
    <dgm:pt modelId="{0EB1B66C-F038-421B-858C-2E864D3A37B4}" type="sibTrans" cxnId="{0B8328AA-48B0-4B96-921A-DC9E4872B320}">
      <dgm:prSet/>
      <dgm:spPr/>
      <dgm:t>
        <a:bodyPr/>
        <a:lstStyle/>
        <a:p>
          <a:endParaRPr lang="en-NL"/>
        </a:p>
      </dgm:t>
    </dgm:pt>
    <dgm:pt modelId="{6F371C22-ACE7-4CA5-99F2-EBDB92B1EED4}" type="pres">
      <dgm:prSet presAssocID="{96A0872E-2BE4-4438-8EBF-98A5F718C756}" presName="root" presStyleCnt="0">
        <dgm:presLayoutVars>
          <dgm:dir/>
          <dgm:resizeHandles val="exact"/>
        </dgm:presLayoutVars>
      </dgm:prSet>
      <dgm:spPr/>
    </dgm:pt>
    <dgm:pt modelId="{9ED9612E-6E7F-4832-B809-0A6BCF192396}" type="pres">
      <dgm:prSet presAssocID="{EDAB99D3-C114-4C56-A911-B6C9A5D146F2}" presName="compNode" presStyleCnt="0"/>
      <dgm:spPr/>
    </dgm:pt>
    <dgm:pt modelId="{99B10B8D-FD43-4B74-A1B5-89F5387E147D}" type="pres">
      <dgm:prSet presAssocID="{EDAB99D3-C114-4C56-A911-B6C9A5D146F2}" presName="bgRect" presStyleLbl="bgShp" presStyleIdx="0" presStyleCnt="4"/>
      <dgm:spPr/>
    </dgm:pt>
    <dgm:pt modelId="{0ADD929C-8E05-47F9-9C0B-F159EB4326D5}" type="pres">
      <dgm:prSet presAssocID="{EDAB99D3-C114-4C56-A911-B6C9A5D146F2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os met effen opvulling"/>
        </a:ext>
      </dgm:extLst>
    </dgm:pt>
    <dgm:pt modelId="{A208E7D4-A839-4F10-B380-FF63111DFB1D}" type="pres">
      <dgm:prSet presAssocID="{EDAB99D3-C114-4C56-A911-B6C9A5D146F2}" presName="spaceRect" presStyleCnt="0"/>
      <dgm:spPr/>
    </dgm:pt>
    <dgm:pt modelId="{FCD69CAC-862B-4C28-BADF-31C50B7A42ED}" type="pres">
      <dgm:prSet presAssocID="{EDAB99D3-C114-4C56-A911-B6C9A5D146F2}" presName="parTx" presStyleLbl="revTx" presStyleIdx="0" presStyleCnt="4">
        <dgm:presLayoutVars>
          <dgm:chMax val="0"/>
          <dgm:chPref val="0"/>
        </dgm:presLayoutVars>
      </dgm:prSet>
      <dgm:spPr/>
    </dgm:pt>
    <dgm:pt modelId="{58147F9C-ABF8-4342-A91F-E081614EF317}" type="pres">
      <dgm:prSet presAssocID="{71B0359B-D9FF-4604-87AB-68BD7A2845D0}" presName="sibTrans" presStyleCnt="0"/>
      <dgm:spPr/>
    </dgm:pt>
    <dgm:pt modelId="{390B6C13-D24C-434F-9759-8A3E07B74039}" type="pres">
      <dgm:prSet presAssocID="{71F7F811-413C-46B5-B40C-CED7722E872D}" presName="compNode" presStyleCnt="0"/>
      <dgm:spPr/>
    </dgm:pt>
    <dgm:pt modelId="{C8F52C41-21EC-4D6D-8492-2B3B030D19AE}" type="pres">
      <dgm:prSet presAssocID="{71F7F811-413C-46B5-B40C-CED7722E872D}" presName="bgRect" presStyleLbl="bgShp" presStyleIdx="1" presStyleCnt="4"/>
      <dgm:spPr/>
    </dgm:pt>
    <dgm:pt modelId="{97282654-7862-441F-B323-068F25DA9216}" type="pres">
      <dgm:prSet presAssocID="{71F7F811-413C-46B5-B40C-CED7722E872D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rekijker met effen opvulling"/>
        </a:ext>
      </dgm:extLst>
    </dgm:pt>
    <dgm:pt modelId="{440EE1EE-953E-482B-9884-49FF83EEB632}" type="pres">
      <dgm:prSet presAssocID="{71F7F811-413C-46B5-B40C-CED7722E872D}" presName="spaceRect" presStyleCnt="0"/>
      <dgm:spPr/>
    </dgm:pt>
    <dgm:pt modelId="{C51A3727-7C2F-4807-A92A-2B12C33CCFAF}" type="pres">
      <dgm:prSet presAssocID="{71F7F811-413C-46B5-B40C-CED7722E872D}" presName="parTx" presStyleLbl="revTx" presStyleIdx="1" presStyleCnt="4">
        <dgm:presLayoutVars>
          <dgm:chMax val="0"/>
          <dgm:chPref val="0"/>
        </dgm:presLayoutVars>
      </dgm:prSet>
      <dgm:spPr/>
    </dgm:pt>
    <dgm:pt modelId="{E667D3A6-162D-476A-B469-9BCD04594718}" type="pres">
      <dgm:prSet presAssocID="{0EB1B66C-F038-421B-858C-2E864D3A37B4}" presName="sibTrans" presStyleCnt="0"/>
      <dgm:spPr/>
    </dgm:pt>
    <dgm:pt modelId="{D1A40E4F-E733-4DD8-9397-06D7DD02F288}" type="pres">
      <dgm:prSet presAssocID="{D997F821-6E0D-4F23-9D9E-CC0BF453B664}" presName="compNode" presStyleCnt="0"/>
      <dgm:spPr/>
    </dgm:pt>
    <dgm:pt modelId="{FFAE7050-E278-4BF5-BC6B-8D13956C1D42}" type="pres">
      <dgm:prSet presAssocID="{D997F821-6E0D-4F23-9D9E-CC0BF453B664}" presName="bgRect" presStyleLbl="bgShp" presStyleIdx="2" presStyleCnt="4"/>
      <dgm:spPr/>
    </dgm:pt>
    <dgm:pt modelId="{6D24C87E-FE94-4068-B6C2-4BD5A282651C}" type="pres">
      <dgm:prSet presAssocID="{D997F821-6E0D-4F23-9D9E-CC0BF453B664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e met controlelijst met effen opvulling"/>
        </a:ext>
      </dgm:extLst>
    </dgm:pt>
    <dgm:pt modelId="{508A82D9-88DF-46A1-867F-65897594FA70}" type="pres">
      <dgm:prSet presAssocID="{D997F821-6E0D-4F23-9D9E-CC0BF453B664}" presName="spaceRect" presStyleCnt="0"/>
      <dgm:spPr/>
    </dgm:pt>
    <dgm:pt modelId="{81B0A501-BAAC-4BC3-80CB-E9BF54672082}" type="pres">
      <dgm:prSet presAssocID="{D997F821-6E0D-4F23-9D9E-CC0BF453B664}" presName="parTx" presStyleLbl="revTx" presStyleIdx="2" presStyleCnt="4">
        <dgm:presLayoutVars>
          <dgm:chMax val="0"/>
          <dgm:chPref val="0"/>
        </dgm:presLayoutVars>
      </dgm:prSet>
      <dgm:spPr/>
    </dgm:pt>
    <dgm:pt modelId="{61F1EEF9-5504-4D0B-B190-D2C5697EE9A5}" type="pres">
      <dgm:prSet presAssocID="{D3735FE8-FD9B-4074-9524-DF08E97A2A4E}" presName="sibTrans" presStyleCnt="0"/>
      <dgm:spPr/>
    </dgm:pt>
    <dgm:pt modelId="{B7859ADB-3593-49AC-B142-B0BC037B6526}" type="pres">
      <dgm:prSet presAssocID="{3BF211EA-B6DD-4220-9AEB-29378853A496}" presName="compNode" presStyleCnt="0"/>
      <dgm:spPr/>
    </dgm:pt>
    <dgm:pt modelId="{2F0829D3-19FF-45AA-8FEA-C8A9A8C71CAB}" type="pres">
      <dgm:prSet presAssocID="{3BF211EA-B6DD-4220-9AEB-29378853A496}" presName="bgRect" presStyleLbl="bgShp" presStyleIdx="3" presStyleCnt="4" custLinFactNeighborY="3600"/>
      <dgm:spPr/>
    </dgm:pt>
    <dgm:pt modelId="{62421D5F-06AE-4059-8B6C-E154945AF3CF}" type="pres">
      <dgm:prSet presAssocID="{3BF211EA-B6DD-4220-9AEB-29378853A496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E5FD70F2-8504-49CC-998D-3E83FF01B964}" type="pres">
      <dgm:prSet presAssocID="{3BF211EA-B6DD-4220-9AEB-29378853A496}" presName="spaceRect" presStyleCnt="0"/>
      <dgm:spPr/>
    </dgm:pt>
    <dgm:pt modelId="{198B67AB-AF97-4D48-B43C-8908F5A2B2CE}" type="pres">
      <dgm:prSet presAssocID="{3BF211EA-B6DD-4220-9AEB-29378853A49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B6A5321-DEBC-4207-86AD-66A7F3ED3D78}" type="presOf" srcId="{96A0872E-2BE4-4438-8EBF-98A5F718C756}" destId="{6F371C22-ACE7-4CA5-99F2-EBDB92B1EED4}" srcOrd="0" destOrd="0" presId="urn:microsoft.com/office/officeart/2018/2/layout/IconVerticalSolidList"/>
    <dgm:cxn modelId="{9217F34C-3422-4AE6-9354-6F628F37657B}" type="presOf" srcId="{71F7F811-413C-46B5-B40C-CED7722E872D}" destId="{C51A3727-7C2F-4807-A92A-2B12C33CCFAF}" srcOrd="0" destOrd="0" presId="urn:microsoft.com/office/officeart/2018/2/layout/IconVerticalSolidList"/>
    <dgm:cxn modelId="{D4D3688B-B5DE-48A9-BB3B-DB3050C52CDE}" type="presOf" srcId="{EDAB99D3-C114-4C56-A911-B6C9A5D146F2}" destId="{FCD69CAC-862B-4C28-BADF-31C50B7A42ED}" srcOrd="0" destOrd="0" presId="urn:microsoft.com/office/officeart/2018/2/layout/IconVerticalSolidList"/>
    <dgm:cxn modelId="{0B8328AA-48B0-4B96-921A-DC9E4872B320}" srcId="{96A0872E-2BE4-4438-8EBF-98A5F718C756}" destId="{71F7F811-413C-46B5-B40C-CED7722E872D}" srcOrd="1" destOrd="0" parTransId="{11555B67-5E2B-485E-A865-A2D11AD43250}" sibTransId="{0EB1B66C-F038-421B-858C-2E864D3A37B4}"/>
    <dgm:cxn modelId="{6B36C4AB-9D3C-4130-8692-ED51046D8950}" srcId="{96A0872E-2BE4-4438-8EBF-98A5F718C756}" destId="{3BF211EA-B6DD-4220-9AEB-29378853A496}" srcOrd="3" destOrd="0" parTransId="{C4ACC9EC-8D84-400A-BB86-5D9EC96A26E4}" sibTransId="{8B6304CA-D385-43DF-97CA-9E4D3A183477}"/>
    <dgm:cxn modelId="{4974B0AC-1754-4EA7-B055-633B59F1C41E}" type="presOf" srcId="{D997F821-6E0D-4F23-9D9E-CC0BF453B664}" destId="{81B0A501-BAAC-4BC3-80CB-E9BF54672082}" srcOrd="0" destOrd="0" presId="urn:microsoft.com/office/officeart/2018/2/layout/IconVerticalSolidList"/>
    <dgm:cxn modelId="{4B2765C9-C60F-462D-91E4-5325912D6943}" srcId="{96A0872E-2BE4-4438-8EBF-98A5F718C756}" destId="{EDAB99D3-C114-4C56-A911-B6C9A5D146F2}" srcOrd="0" destOrd="0" parTransId="{4EF945DF-8C74-48EC-83E4-523B80358C10}" sibTransId="{71B0359B-D9FF-4604-87AB-68BD7A2845D0}"/>
    <dgm:cxn modelId="{94E0B5EB-09FD-4860-A87B-2D5CC2A9FA3E}" type="presOf" srcId="{3BF211EA-B6DD-4220-9AEB-29378853A496}" destId="{198B67AB-AF97-4D48-B43C-8908F5A2B2CE}" srcOrd="0" destOrd="0" presId="urn:microsoft.com/office/officeart/2018/2/layout/IconVerticalSolidList"/>
    <dgm:cxn modelId="{7E3F3EF4-5E04-45E4-AF76-8B9790C73228}" srcId="{96A0872E-2BE4-4438-8EBF-98A5F718C756}" destId="{D997F821-6E0D-4F23-9D9E-CC0BF453B664}" srcOrd="2" destOrd="0" parTransId="{7A2B20F3-6978-44B3-B0A1-88B7A8597D99}" sibTransId="{D3735FE8-FD9B-4074-9524-DF08E97A2A4E}"/>
    <dgm:cxn modelId="{88E22F4D-29C8-4528-826D-01AD8E3B3B4A}" type="presParOf" srcId="{6F371C22-ACE7-4CA5-99F2-EBDB92B1EED4}" destId="{9ED9612E-6E7F-4832-B809-0A6BCF192396}" srcOrd="0" destOrd="0" presId="urn:microsoft.com/office/officeart/2018/2/layout/IconVerticalSolidList"/>
    <dgm:cxn modelId="{8EB78880-6932-4163-86D9-D51CCA93F6D2}" type="presParOf" srcId="{9ED9612E-6E7F-4832-B809-0A6BCF192396}" destId="{99B10B8D-FD43-4B74-A1B5-89F5387E147D}" srcOrd="0" destOrd="0" presId="urn:microsoft.com/office/officeart/2018/2/layout/IconVerticalSolidList"/>
    <dgm:cxn modelId="{D7450CCC-069A-4CE5-81C9-7EE553A2DF9C}" type="presParOf" srcId="{9ED9612E-6E7F-4832-B809-0A6BCF192396}" destId="{0ADD929C-8E05-47F9-9C0B-F159EB4326D5}" srcOrd="1" destOrd="0" presId="urn:microsoft.com/office/officeart/2018/2/layout/IconVerticalSolidList"/>
    <dgm:cxn modelId="{DC3CBAA6-2215-4673-9350-08BBDEA2C7F3}" type="presParOf" srcId="{9ED9612E-6E7F-4832-B809-0A6BCF192396}" destId="{A208E7D4-A839-4F10-B380-FF63111DFB1D}" srcOrd="2" destOrd="0" presId="urn:microsoft.com/office/officeart/2018/2/layout/IconVerticalSolidList"/>
    <dgm:cxn modelId="{71E548D2-5F5E-49D9-8326-73DD7E340409}" type="presParOf" srcId="{9ED9612E-6E7F-4832-B809-0A6BCF192396}" destId="{FCD69CAC-862B-4C28-BADF-31C50B7A42ED}" srcOrd="3" destOrd="0" presId="urn:microsoft.com/office/officeart/2018/2/layout/IconVerticalSolidList"/>
    <dgm:cxn modelId="{CE52D7CE-3D41-48B2-B176-C7EC264A1E45}" type="presParOf" srcId="{6F371C22-ACE7-4CA5-99F2-EBDB92B1EED4}" destId="{58147F9C-ABF8-4342-A91F-E081614EF317}" srcOrd="1" destOrd="0" presId="urn:microsoft.com/office/officeart/2018/2/layout/IconVerticalSolidList"/>
    <dgm:cxn modelId="{66B8868B-FFF9-40A3-8EA3-50DA637D9D79}" type="presParOf" srcId="{6F371C22-ACE7-4CA5-99F2-EBDB92B1EED4}" destId="{390B6C13-D24C-434F-9759-8A3E07B74039}" srcOrd="2" destOrd="0" presId="urn:microsoft.com/office/officeart/2018/2/layout/IconVerticalSolidList"/>
    <dgm:cxn modelId="{E47AC131-B0FA-40EE-BE88-27C9BB980F53}" type="presParOf" srcId="{390B6C13-D24C-434F-9759-8A3E07B74039}" destId="{C8F52C41-21EC-4D6D-8492-2B3B030D19AE}" srcOrd="0" destOrd="0" presId="urn:microsoft.com/office/officeart/2018/2/layout/IconVerticalSolidList"/>
    <dgm:cxn modelId="{E8237F25-0476-48BA-A508-A1BE7B528DD7}" type="presParOf" srcId="{390B6C13-D24C-434F-9759-8A3E07B74039}" destId="{97282654-7862-441F-B323-068F25DA9216}" srcOrd="1" destOrd="0" presId="urn:microsoft.com/office/officeart/2018/2/layout/IconVerticalSolidList"/>
    <dgm:cxn modelId="{85658AE7-311A-4DBC-8E26-26103D6459B6}" type="presParOf" srcId="{390B6C13-D24C-434F-9759-8A3E07B74039}" destId="{440EE1EE-953E-482B-9884-49FF83EEB632}" srcOrd="2" destOrd="0" presId="urn:microsoft.com/office/officeart/2018/2/layout/IconVerticalSolidList"/>
    <dgm:cxn modelId="{8B9D04CC-08BB-4F94-AB2F-3755A6171886}" type="presParOf" srcId="{390B6C13-D24C-434F-9759-8A3E07B74039}" destId="{C51A3727-7C2F-4807-A92A-2B12C33CCFAF}" srcOrd="3" destOrd="0" presId="urn:microsoft.com/office/officeart/2018/2/layout/IconVerticalSolidList"/>
    <dgm:cxn modelId="{F114BF98-8FD1-413E-83E2-D47E5BA2CDEA}" type="presParOf" srcId="{6F371C22-ACE7-4CA5-99F2-EBDB92B1EED4}" destId="{E667D3A6-162D-476A-B469-9BCD04594718}" srcOrd="3" destOrd="0" presId="urn:microsoft.com/office/officeart/2018/2/layout/IconVerticalSolidList"/>
    <dgm:cxn modelId="{CBCD86A1-1D75-4F36-84E9-B7D548B5F4C5}" type="presParOf" srcId="{6F371C22-ACE7-4CA5-99F2-EBDB92B1EED4}" destId="{D1A40E4F-E733-4DD8-9397-06D7DD02F288}" srcOrd="4" destOrd="0" presId="urn:microsoft.com/office/officeart/2018/2/layout/IconVerticalSolidList"/>
    <dgm:cxn modelId="{79511935-F5F4-46AD-9D50-193EED6460A5}" type="presParOf" srcId="{D1A40E4F-E733-4DD8-9397-06D7DD02F288}" destId="{FFAE7050-E278-4BF5-BC6B-8D13956C1D42}" srcOrd="0" destOrd="0" presId="urn:microsoft.com/office/officeart/2018/2/layout/IconVerticalSolidList"/>
    <dgm:cxn modelId="{C78B1A90-1E4C-4FD3-85A3-0D5E0EE40C9D}" type="presParOf" srcId="{D1A40E4F-E733-4DD8-9397-06D7DD02F288}" destId="{6D24C87E-FE94-4068-B6C2-4BD5A282651C}" srcOrd="1" destOrd="0" presId="urn:microsoft.com/office/officeart/2018/2/layout/IconVerticalSolidList"/>
    <dgm:cxn modelId="{560C46A3-3AFB-4794-A086-C2D3CF2853E9}" type="presParOf" srcId="{D1A40E4F-E733-4DD8-9397-06D7DD02F288}" destId="{508A82D9-88DF-46A1-867F-65897594FA70}" srcOrd="2" destOrd="0" presId="urn:microsoft.com/office/officeart/2018/2/layout/IconVerticalSolidList"/>
    <dgm:cxn modelId="{7CF29932-38A1-4EF9-9E7C-2A9B6C97F9A9}" type="presParOf" srcId="{D1A40E4F-E733-4DD8-9397-06D7DD02F288}" destId="{81B0A501-BAAC-4BC3-80CB-E9BF54672082}" srcOrd="3" destOrd="0" presId="urn:microsoft.com/office/officeart/2018/2/layout/IconVerticalSolidList"/>
    <dgm:cxn modelId="{A75E2CBD-FC7E-48FE-9C7F-4B721F02BBA8}" type="presParOf" srcId="{6F371C22-ACE7-4CA5-99F2-EBDB92B1EED4}" destId="{61F1EEF9-5504-4D0B-B190-D2C5697EE9A5}" srcOrd="5" destOrd="0" presId="urn:microsoft.com/office/officeart/2018/2/layout/IconVerticalSolidList"/>
    <dgm:cxn modelId="{EA3B0898-F630-41A1-BC0B-864E50CC3C36}" type="presParOf" srcId="{6F371C22-ACE7-4CA5-99F2-EBDB92B1EED4}" destId="{B7859ADB-3593-49AC-B142-B0BC037B6526}" srcOrd="6" destOrd="0" presId="urn:microsoft.com/office/officeart/2018/2/layout/IconVerticalSolidList"/>
    <dgm:cxn modelId="{DDF0A9AE-33BD-41B2-BDBD-1B0E03F82B8B}" type="presParOf" srcId="{B7859ADB-3593-49AC-B142-B0BC037B6526}" destId="{2F0829D3-19FF-45AA-8FEA-C8A9A8C71CAB}" srcOrd="0" destOrd="0" presId="urn:microsoft.com/office/officeart/2018/2/layout/IconVerticalSolidList"/>
    <dgm:cxn modelId="{E39610E4-32C5-4471-ACE0-CCCBCB95A783}" type="presParOf" srcId="{B7859ADB-3593-49AC-B142-B0BC037B6526}" destId="{62421D5F-06AE-4059-8B6C-E154945AF3CF}" srcOrd="1" destOrd="0" presId="urn:microsoft.com/office/officeart/2018/2/layout/IconVerticalSolidList"/>
    <dgm:cxn modelId="{44694882-F4F5-4ED2-AA89-6E935C19657F}" type="presParOf" srcId="{B7859ADB-3593-49AC-B142-B0BC037B6526}" destId="{E5FD70F2-8504-49CC-998D-3E83FF01B964}" srcOrd="2" destOrd="0" presId="urn:microsoft.com/office/officeart/2018/2/layout/IconVerticalSolidList"/>
    <dgm:cxn modelId="{5F60C936-20C0-4CA0-8973-9F555F92F4F8}" type="presParOf" srcId="{B7859ADB-3593-49AC-B142-B0BC037B6526}" destId="{198B67AB-AF97-4D48-B43C-8908F5A2B2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10B8D-FD43-4B74-A1B5-89F5387E147D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D929C-8E05-47F9-9C0B-F159EB4326D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69CAC-862B-4C28-BADF-31C50B7A42ED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App groep – historie, updates</a:t>
          </a:r>
          <a:endParaRPr lang="en-US" sz="2200" kern="1200"/>
        </a:p>
      </dsp:txBody>
      <dsp:txXfrm>
        <a:off x="1057183" y="1805"/>
        <a:ext cx="9458416" cy="915310"/>
      </dsp:txXfrm>
    </dsp:sp>
    <dsp:sp modelId="{FFAE7050-E278-4BF5-BC6B-8D13956C1D42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4C87E-FE94-4068-B6C2-4BD5A282651C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0A501-BAAC-4BC3-80CB-E9BF54672082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Website</a:t>
          </a:r>
          <a:endParaRPr lang="en-US" sz="2200" kern="1200"/>
        </a:p>
      </dsp:txBody>
      <dsp:txXfrm>
        <a:off x="1057183" y="1145944"/>
        <a:ext cx="9458416" cy="915310"/>
      </dsp:txXfrm>
    </dsp:sp>
    <dsp:sp modelId="{EDA6213B-F8B2-4C49-B2AF-E13742528386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640CE-5A55-40B6-8C5E-6B8802B1DB63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10D9E-FB0D-4495-853F-76F64C26E633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Poll</a:t>
          </a:r>
          <a:endParaRPr lang="en-US" sz="2200" kern="1200"/>
        </a:p>
      </dsp:txBody>
      <dsp:txXfrm>
        <a:off x="1057183" y="2290082"/>
        <a:ext cx="9458416" cy="915310"/>
      </dsp:txXfrm>
    </dsp:sp>
    <dsp:sp modelId="{2F0829D3-19FF-45AA-8FEA-C8A9A8C71CAB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21D5F-06AE-4059-8B6C-E154945AF3C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B67AB-AF97-4D48-B43C-8908F5A2B2CE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Contacten KBGen</a:t>
          </a:r>
          <a:endParaRPr lang="en-US" sz="2200" kern="1200"/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10B8D-FD43-4B74-A1B5-89F5387E147D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D929C-8E05-47F9-9C0B-F159EB4326D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69CAC-862B-4C28-BADF-31C50B7A42ED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Persberichten</a:t>
          </a:r>
          <a:r>
            <a:rPr lang="en-GB" sz="2200" kern="1200" dirty="0"/>
            <a:t>, interview</a:t>
          </a:r>
          <a:endParaRPr lang="en-US" sz="2200" kern="1200" dirty="0"/>
        </a:p>
      </dsp:txBody>
      <dsp:txXfrm>
        <a:off x="1057183" y="1805"/>
        <a:ext cx="9458416" cy="915310"/>
      </dsp:txXfrm>
    </dsp:sp>
    <dsp:sp modelId="{FFAE7050-E278-4BF5-BC6B-8D13956C1D42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4C87E-FE94-4068-B6C2-4BD5A282651C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0A501-BAAC-4BC3-80CB-E9BF54672082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Politieke</a:t>
          </a:r>
          <a:r>
            <a:rPr lang="en-GB" sz="2200" kern="1200" dirty="0"/>
            <a:t> </a:t>
          </a:r>
          <a:r>
            <a:rPr lang="en-GB" sz="2200" kern="1200" dirty="0" err="1"/>
            <a:t>partijen</a:t>
          </a:r>
          <a:r>
            <a:rPr lang="en-GB" sz="2200" kern="1200" dirty="0"/>
            <a:t> </a:t>
          </a:r>
          <a:r>
            <a:rPr lang="en-GB" sz="2200" kern="1200" dirty="0" err="1"/>
            <a:t>informeren</a:t>
          </a:r>
          <a:endParaRPr lang="en-US" sz="2200" kern="1200" dirty="0"/>
        </a:p>
      </dsp:txBody>
      <dsp:txXfrm>
        <a:off x="1057183" y="1145944"/>
        <a:ext cx="9458416" cy="915310"/>
      </dsp:txXfrm>
    </dsp:sp>
    <dsp:sp modelId="{EDA6213B-F8B2-4C49-B2AF-E13742528386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640CE-5A55-40B6-8C5E-6B8802B1DB63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10D9E-FB0D-4495-853F-76F64C26E633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RES </a:t>
          </a:r>
          <a:r>
            <a:rPr lang="en-GB" sz="2200" kern="1200" dirty="0" err="1"/>
            <a:t>organisatie-deelname</a:t>
          </a:r>
          <a:r>
            <a:rPr lang="en-GB" sz="2200" kern="1200" dirty="0"/>
            <a:t> </a:t>
          </a:r>
          <a:r>
            <a:rPr lang="en-GB" sz="2200" kern="1200" dirty="0" err="1"/>
            <a:t>raadpleging</a:t>
          </a:r>
          <a:endParaRPr lang="en-US" sz="2200" kern="1200" dirty="0"/>
        </a:p>
      </dsp:txBody>
      <dsp:txXfrm>
        <a:off x="1057183" y="2290082"/>
        <a:ext cx="9458416" cy="915310"/>
      </dsp:txXfrm>
    </dsp:sp>
    <dsp:sp modelId="{2F0829D3-19FF-45AA-8FEA-C8A9A8C71CAB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21D5F-06AE-4059-8B6C-E154945AF3C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B67AB-AF97-4D48-B43C-8908F5A2B2CE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Gemeentebestuur</a:t>
          </a:r>
          <a:r>
            <a:rPr lang="en-GB" sz="2200" kern="1200" dirty="0"/>
            <a:t>, </a:t>
          </a:r>
          <a:r>
            <a:rPr lang="en-GB" sz="2200" kern="1200" dirty="0" err="1"/>
            <a:t>Provincie</a:t>
          </a:r>
          <a:endParaRPr lang="en-US" sz="2200" kern="1200" dirty="0"/>
        </a:p>
      </dsp:txBody>
      <dsp:txXfrm>
        <a:off x="1057183" y="3434221"/>
        <a:ext cx="9458416" cy="915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10B8D-FD43-4B74-A1B5-89F5387E147D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D929C-8E05-47F9-9C0B-F159EB4326D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69CAC-862B-4C28-BADF-31C50B7A42ED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noProof="0" dirty="0"/>
            <a:t>Doel is : Selectie criteria begrijpen en beargumenteren en daarmee (politieke) besluitvorming beïnvloeden.  </a:t>
          </a:r>
        </a:p>
      </dsp:txBody>
      <dsp:txXfrm>
        <a:off x="1057183" y="1805"/>
        <a:ext cx="9458416" cy="915310"/>
      </dsp:txXfrm>
    </dsp:sp>
    <dsp:sp modelId="{C8F52C41-21EC-4D6D-8492-2B3B030D19AE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82654-7862-441F-B323-068F25DA921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A3727-7C2F-4807-A92A-2B12C33CCFAF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noProof="0" dirty="0"/>
            <a:t>Focus : Aantonen dat vlak K de minst aantrekkelijke locatie is. </a:t>
          </a:r>
        </a:p>
      </dsp:txBody>
      <dsp:txXfrm>
        <a:off x="1057183" y="1145944"/>
        <a:ext cx="9458416" cy="915310"/>
      </dsp:txXfrm>
    </dsp:sp>
    <dsp:sp modelId="{FFAE7050-E278-4BF5-BC6B-8D13956C1D42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4C87E-FE94-4068-B6C2-4BD5A282651C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0A501-BAAC-4BC3-80CB-E9BF54672082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noProof="0" dirty="0"/>
            <a:t>Aanpak/Proces : Argumenten ophalen, goed samenvatten, afstemming met andere werkgroepen en (achteraf) delen via </a:t>
          </a:r>
          <a:r>
            <a:rPr lang="nl-NL" sz="2200" kern="1200" noProof="0" dirty="0">
              <a:hlinkClick xmlns:r="http://schemas.openxmlformats.org/officeDocument/2006/relationships" r:id="rId7"/>
            </a:rPr>
            <a:t>website</a:t>
          </a:r>
          <a:r>
            <a:rPr lang="nl-NL" sz="2200" kern="1200" noProof="0" dirty="0"/>
            <a:t> omwonenden van vlak K </a:t>
          </a:r>
        </a:p>
      </dsp:txBody>
      <dsp:txXfrm>
        <a:off x="1057183" y="2290082"/>
        <a:ext cx="9458416" cy="915310"/>
      </dsp:txXfrm>
    </dsp:sp>
    <dsp:sp modelId="{2F0829D3-19FF-45AA-8FEA-C8A9A8C71CAB}">
      <dsp:nvSpPr>
        <dsp:cNvPr id="0" name=""/>
        <dsp:cNvSpPr/>
      </dsp:nvSpPr>
      <dsp:spPr>
        <a:xfrm>
          <a:off x="0" y="3436027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21D5F-06AE-4059-8B6C-E154945AF3C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B67AB-AF97-4D48-B43C-8908F5A2B2CE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noProof="0" dirty="0"/>
            <a:t>Concrete </a:t>
          </a:r>
          <a:r>
            <a:rPr lang="nl-NL" sz="2200" u="sng" kern="1200" noProof="0" dirty="0"/>
            <a:t>onderbouwde</a:t>
          </a:r>
          <a:r>
            <a:rPr lang="nl-NL" sz="2200" kern="1200" noProof="0" dirty="0"/>
            <a:t> input is meer dan welkom via </a:t>
          </a:r>
          <a:r>
            <a:rPr lang="nl-NL" sz="2200" b="0" i="0" kern="1200" noProof="0" dirty="0">
              <a:hlinkClick xmlns:r="http://schemas.openxmlformats.org/officeDocument/2006/relationships" r:id="rId10"/>
            </a:rPr>
            <a:t>Buurtgroep.Vlak.K@gmail.com</a:t>
          </a:r>
          <a:r>
            <a:rPr lang="nl-NL" sz="2200" b="0" i="0" kern="1200" noProof="0" dirty="0"/>
            <a:t>. </a:t>
          </a:r>
          <a:endParaRPr lang="nl-NL" sz="2200" kern="1200" noProof="0" dirty="0"/>
        </a:p>
      </dsp:txBody>
      <dsp:txXfrm>
        <a:off x="1057183" y="3434221"/>
        <a:ext cx="94584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CFE3E-A41F-0EBA-9BF4-75A406E2D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1BD27-196A-76A7-B93D-3B7FFE861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FEB79-565F-2933-3CEC-CB4AC7E1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853EC-EE0E-DB14-19E6-2FA9DD93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F2792-28FB-57B0-9F07-A0A8F3E8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5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1F1E-0A1C-A235-EC0A-9AFD6045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5704F-4996-5D7F-201F-7D7BAB156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B7C5B-4C72-3F19-FF01-986832EE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9CD50-5453-C89E-3180-F45E856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95C71-C40A-0624-239D-C89FA5B8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35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CFE7C-CF11-58EE-B008-EA2B8AD20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81C6A-3EFA-6CCC-9F1A-D3CCF905E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0EF7E-3731-7BD8-A1FE-74AA3325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0380-FAE6-0413-E794-BA7E8504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3652-B644-7A73-D6B1-13CFA206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2C8-44FD-D323-9C41-5248E2A7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17ECB-45B1-7627-D824-FCDB1B479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47D44-C8E0-77D0-87A8-C5B7904E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9A268-B0FE-2DC9-F5B6-AD9C8D1F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4E25-DD21-1205-0D7B-97691EF3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0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12B9-6CC2-D870-8F1B-DE13C1C6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513BD-66F2-7BAA-E4A6-805E7A0D6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8DAA7-4DC0-C9C4-5B24-5AD47138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B14C-8F25-2590-E8B5-9AEBB3B3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8ED31-77A0-05A0-595E-CE157E45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7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DC22-8B34-1BE2-E78A-DDD4CED6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2D9B-C98A-5E99-CBB8-A1DF9338F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52212-23B1-DF90-B898-EB658A711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6639E-DA3F-481B-5967-DF36DFC5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46245-0775-AB77-C13C-3ABF01CB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123D9-17FD-4B3C-80F8-1ADB18B9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83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3E6B-2AA5-5EBF-AC98-9D9DE969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C90B-C354-A11C-9F5C-720454FD2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5A23C-F477-C0A4-9215-B4689F047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F57EB-6D07-0244-678F-E1DC07945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14CC5-1B69-63E4-0AD5-650048B41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F57AC-93C1-B867-1EE9-E7AC9E9E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4B3F0-4640-5985-55EF-E1F13F2F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D9BBC-DA0A-5C6A-D6C7-0AB1A0A3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46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1434-3F55-36CF-E010-2A333B13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79536-21E6-42C4-A23C-5C5A869D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FA955-5633-4073-8076-4F05CE68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B6DAF-C6DE-CEDE-0079-83252BA0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9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F292D-E932-7C92-5B44-793FDEE74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8258-7D70-A141-F255-EF305856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57396-46C6-083E-E363-2977080A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6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AC16-F580-58F8-D10F-45AA2AAF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A586-0D45-EEC6-D53E-A17D5BB9D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5E753-F65E-69E4-CAD1-0DF660AF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79E0B-D002-BD21-B958-9B7E3994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4B8E2-B74C-F82C-2A72-7EC5C130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F8C9D-655C-B3B4-C846-ECD593AB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12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4D24-DAE1-DE51-B99D-5B2E382D4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3FD40-7224-D726-3495-B19045AAD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4E5FF-CEC2-02FB-4465-DAE392A5F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29FC3-FE37-0326-F576-6F19656A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042DA-212D-DDFD-E8A5-DC2CCE7F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CB374-28B1-EE3A-02B1-B1B5D35F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5457A-FFF7-791D-9A99-5803306C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93B1F-AD15-AF72-B760-779628D6F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F38CA-B8F2-442B-8F2B-627183961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3D1AF-ED00-4489-905B-34B5A3C223D4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BEE88-2B06-6B7A-4ED8-E5FECB2E6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6663-A924-6DBF-BAAB-98352068B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FDCB-2262-4F0E-8F56-BAD71785C3B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tis-4319730.jouwweb.nl/_downloads/201a2c59078f3ead714cee7d144f74b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325369"/>
            <a:ext cx="5540187" cy="1956841"/>
          </a:xfrm>
        </p:spPr>
        <p:txBody>
          <a:bodyPr anchor="b">
            <a:normAutofit/>
          </a:bodyPr>
          <a:lstStyle/>
          <a:p>
            <a:r>
              <a:rPr lang="en-GB" sz="4200" dirty="0" err="1"/>
              <a:t>Informatie</a:t>
            </a:r>
            <a:r>
              <a:rPr lang="en-GB" sz="4200" dirty="0"/>
              <a:t> </a:t>
            </a:r>
            <a:r>
              <a:rPr lang="en-GB" sz="4200" dirty="0" err="1"/>
              <a:t>sessie</a:t>
            </a:r>
            <a:r>
              <a:rPr lang="en-GB" sz="4200" dirty="0"/>
              <a:t> ‘</a:t>
            </a:r>
            <a:r>
              <a:rPr lang="en-GB" sz="4200" dirty="0" err="1"/>
              <a:t>Vlak</a:t>
            </a:r>
            <a:r>
              <a:rPr lang="en-GB" sz="4200" dirty="0"/>
              <a:t> K’  02-03-2024</a:t>
            </a:r>
          </a:p>
        </p:txBody>
      </p:sp>
      <p:sp>
        <p:nvSpPr>
          <p:cNvPr id="105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Content Placeholder 2">
            <a:extLst>
              <a:ext uri="{FF2B5EF4-FFF2-40B4-BE49-F238E27FC236}">
                <a16:creationId xmlns:a16="http://schemas.microsoft.com/office/drawing/2014/main" id="{AE9E0AB3-44A6-99D8-0524-0344CA778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2" y="2872899"/>
            <a:ext cx="4614728" cy="3659732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Welkom</a:t>
            </a:r>
          </a:p>
          <a:p>
            <a:r>
              <a:rPr lang="en-GB" sz="2400" dirty="0" err="1"/>
              <a:t>Presentatie</a:t>
            </a:r>
            <a:r>
              <a:rPr lang="en-GB" sz="2400" dirty="0"/>
              <a:t> </a:t>
            </a:r>
            <a:r>
              <a:rPr lang="en-GB" sz="2400" dirty="0" err="1"/>
              <a:t>Werkgroepen</a:t>
            </a:r>
            <a:endParaRPr lang="en-GB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/>
              <a:t>Communicatie</a:t>
            </a: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/>
              <a:t>Selectiecriteria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Argumenten</a:t>
            </a: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/>
              <a:t>Mens</a:t>
            </a:r>
            <a:r>
              <a:rPr lang="en-GB" dirty="0"/>
              <a:t>, </a:t>
            </a:r>
            <a:r>
              <a:rPr lang="en-GB" dirty="0" err="1"/>
              <a:t>Natuur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Milieu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Wet-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Regelgeving</a:t>
            </a:r>
            <a:endParaRPr lang="en-GB" dirty="0"/>
          </a:p>
          <a:p>
            <a:r>
              <a:rPr lang="en-GB" sz="2400" dirty="0" err="1"/>
              <a:t>Stichting</a:t>
            </a:r>
            <a:r>
              <a:rPr lang="en-GB" sz="2400" dirty="0"/>
              <a:t> PBW</a:t>
            </a:r>
          </a:p>
          <a:p>
            <a:r>
              <a:rPr lang="en-GB" sz="2400" dirty="0" err="1"/>
              <a:t>Volgende</a:t>
            </a:r>
            <a:r>
              <a:rPr lang="en-GB" sz="2400" dirty="0"/>
              <a:t> </a:t>
            </a:r>
            <a:r>
              <a:rPr lang="en-GB" sz="2400" dirty="0" err="1"/>
              <a:t>stappen</a:t>
            </a:r>
            <a:endParaRPr lang="en-GB" sz="2400" dirty="0"/>
          </a:p>
          <a:p>
            <a:r>
              <a:rPr lang="en-GB" sz="2400" dirty="0" err="1"/>
              <a:t>Vragen</a:t>
            </a:r>
            <a:endParaRPr lang="en-GB" sz="2400" dirty="0"/>
          </a:p>
          <a:p>
            <a:pPr marL="457200" lvl="1" indent="0">
              <a:buNone/>
            </a:pPr>
            <a:endParaRPr lang="en-GB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ED7145-3C10-C414-483A-2A223CD12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r="270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6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849A18-DCAD-893B-9271-8679C16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4" y="494987"/>
            <a:ext cx="6125964" cy="857555"/>
          </a:xfrm>
        </p:spPr>
        <p:txBody>
          <a:bodyPr anchor="b">
            <a:normAutofit/>
          </a:bodyPr>
          <a:lstStyle/>
          <a:p>
            <a:r>
              <a:rPr lang="nl-NL" b="1" u="sng" dirty="0"/>
              <a:t>Impact op flora en fauna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163006-0DED-B8CB-73F5-E0118C395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1754660"/>
            <a:ext cx="4426908" cy="3085698"/>
          </a:xfrm>
        </p:spPr>
        <p:txBody>
          <a:bodyPr>
            <a:normAutofit/>
          </a:bodyPr>
          <a:lstStyle/>
          <a:p>
            <a:r>
              <a:rPr lang="nl-NL" sz="2400" dirty="0"/>
              <a:t>Slachtoffers door aanvliegen van mast of wieken</a:t>
            </a:r>
          </a:p>
          <a:p>
            <a:r>
              <a:rPr lang="nl-NL" sz="2400" b="1" u="sng" dirty="0"/>
              <a:t>Ontwijkingsgedrag</a:t>
            </a:r>
          </a:p>
          <a:p>
            <a:r>
              <a:rPr lang="nl-NL" sz="2400" b="1" u="sng" dirty="0"/>
              <a:t>Migratie verstoring</a:t>
            </a:r>
          </a:p>
          <a:p>
            <a:r>
              <a:rPr lang="nl-NL" sz="2400" dirty="0"/>
              <a:t>Effecten op voortplanting en foerageergebied</a:t>
            </a:r>
          </a:p>
          <a:p>
            <a:r>
              <a:rPr lang="nl-NL" sz="2400" dirty="0"/>
              <a:t>Bedreiging (rode lijst) soorten</a:t>
            </a:r>
          </a:p>
        </p:txBody>
      </p:sp>
      <p:pic>
        <p:nvPicPr>
          <p:cNvPr id="6" name="Afbeelding 5" descr="Afbeelding met vogel, buitenshuis, Diermigratie, hemel&#10;&#10;Automatisch gegenereerde beschrijving">
            <a:extLst>
              <a:ext uri="{FF2B5EF4-FFF2-40B4-BE49-F238E27FC236}">
                <a16:creationId xmlns:a16="http://schemas.microsoft.com/office/drawing/2014/main" id="{F424ACAE-F8E5-D005-7948-24C4613FD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r="2106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Afbeelding 4" descr="Afbeelding met vogel, gras, buitenshuis, watervogel&#10;&#10;Automatisch gegenereerde beschrijving">
            <a:extLst>
              <a:ext uri="{FF2B5EF4-FFF2-40B4-BE49-F238E27FC236}">
                <a16:creationId xmlns:a16="http://schemas.microsoft.com/office/drawing/2014/main" id="{B0B58C50-53EF-4F68-44E1-4930ADB36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r="12727" b="-3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Afbeelding 8" descr="Afbeelding met zoogdier, knuppel, Kleine bruine vleermuis, Grote bruine vleermuis&#10;&#10;Automatisch gegenereerde beschrijving">
            <a:extLst>
              <a:ext uri="{FF2B5EF4-FFF2-40B4-BE49-F238E27FC236}">
                <a16:creationId xmlns:a16="http://schemas.microsoft.com/office/drawing/2014/main" id="{AE6849DD-6F00-F0FF-8FF3-2DF0F5152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13579" b="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611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07ED26-2CA0-6AA2-2957-584EF1B2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32174" cy="956779"/>
          </a:xfrm>
        </p:spPr>
        <p:txBody>
          <a:bodyPr>
            <a:normAutofit/>
          </a:bodyPr>
          <a:lstStyle/>
          <a:p>
            <a:r>
              <a:rPr lang="nl-NL" b="1" u="sng" dirty="0"/>
              <a:t>Wetgeving en adviezen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D342BC7E-BAD9-A8BC-CA5D-0304ABF4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903"/>
            <a:ext cx="7192617" cy="5347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NIET</a:t>
            </a:r>
            <a:r>
              <a:rPr lang="nl-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mits dat …</a:t>
            </a:r>
          </a:p>
          <a:p>
            <a:pPr marL="0" lv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Art. 11.37 lid 1 Besluit activiteiten leefomgeving (aanwijzing </a:t>
            </a:r>
            <a:r>
              <a:rPr lang="nl-NL" sz="18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vergunningplichtige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gevallen soorten vogelrichtlijn: schadelijke handelingen)</a:t>
            </a:r>
          </a:p>
          <a:p>
            <a:pPr marL="0" lv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Het verbod, bedoeld in artikel 5.1, tweede lid, aanhef en onder g, van de wet*, om zonder omgevingsvergunning een </a:t>
            </a:r>
            <a:r>
              <a:rPr lang="nl-NL" sz="1800" u="sng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flora- en fauna-activiteit 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te verrichten, geldt voor:</a:t>
            </a:r>
          </a:p>
          <a:p>
            <a:pPr mar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a. het opzettelijk doden of opzettelijk vangen van van nature in Nederland in het wild levende vogels van soorten als bedoeld in artikel 1 van de vogelrichtlijn;</a:t>
            </a:r>
          </a:p>
          <a:p>
            <a:pPr mar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b. het opzettelijk vernielen of opzettelijk beschadigen van nesten, rustplaatsen en eieren van vogels als bedoeld onder a, of het opzettelijk wegnemen van nesten van die vogels;</a:t>
            </a:r>
          </a:p>
          <a:p>
            <a:pPr mar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c. het rapen en onder zich hebben van eieren van vogels als bedoeld onder a; of</a:t>
            </a:r>
          </a:p>
          <a:p>
            <a:pPr mar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d. het </a:t>
            </a:r>
            <a:r>
              <a:rPr lang="nl-NL" sz="1800" b="1" u="sng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opzettelijk storen van vogels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als bedoeld onder a.</a:t>
            </a:r>
          </a:p>
        </p:txBody>
      </p:sp>
      <p:pic>
        <p:nvPicPr>
          <p:cNvPr id="12" name="Picture 11" descr="Vogeltje op boomstam">
            <a:extLst>
              <a:ext uri="{FF2B5EF4-FFF2-40B4-BE49-F238E27FC236}">
                <a16:creationId xmlns:a16="http://schemas.microsoft.com/office/drawing/2014/main" id="{6DD760CA-F782-C219-3F36-690693062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30" b="-3"/>
          <a:stretch/>
        </p:blipFill>
        <p:spPr>
          <a:xfrm>
            <a:off x="7954713" y="365125"/>
            <a:ext cx="4077072" cy="324881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16EF26F-9344-91E7-E5DC-70628FE1D2FB}"/>
              </a:ext>
            </a:extLst>
          </p:cNvPr>
          <p:cNvSpPr txBox="1"/>
          <p:nvPr/>
        </p:nvSpPr>
        <p:spPr>
          <a:xfrm>
            <a:off x="8181380" y="5558279"/>
            <a:ext cx="36998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SzPct val="111000"/>
              <a:buNone/>
              <a:tabLst>
                <a:tab pos="858520" algn="l"/>
              </a:tabLst>
            </a:pPr>
            <a:r>
              <a:rPr lang="nl-NL" sz="1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nl-NL" sz="18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Art. 5.1 Omgevingswet verbiedt het verrichten van een Natura 2000-activiteit en een </a:t>
            </a:r>
            <a:r>
              <a:rPr lang="nl-NL" sz="1800" i="1" u="sng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flora- en fauna activiteit</a:t>
            </a:r>
            <a:r>
              <a:rPr lang="nl-NL" sz="18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17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20352"/>
            <a:ext cx="3816095" cy="1006475"/>
          </a:xfrm>
        </p:spPr>
        <p:txBody>
          <a:bodyPr anchor="ctr">
            <a:normAutofit fontScale="90000"/>
          </a:bodyPr>
          <a:lstStyle/>
          <a:p>
            <a:r>
              <a:rPr lang="en-GB" sz="3600" b="1" dirty="0" err="1"/>
              <a:t>Werkgroep</a:t>
            </a:r>
            <a:r>
              <a:rPr lang="en-GB" sz="3600" b="1" dirty="0"/>
              <a:t> </a:t>
            </a:r>
            <a:br>
              <a:rPr lang="en-GB" sz="3600" b="1" dirty="0"/>
            </a:br>
            <a:r>
              <a:rPr lang="en-GB" sz="3600" b="1" dirty="0"/>
              <a:t>Wet- &amp; </a:t>
            </a:r>
            <a:r>
              <a:rPr lang="en-GB" sz="3600" b="1" dirty="0" err="1"/>
              <a:t>Regelgeving</a:t>
            </a:r>
            <a:endParaRPr lang="en-GB" sz="3600" b="1" dirty="0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2A0B8A7B-9256-B9FD-224F-778900A6FF89}"/>
              </a:ext>
            </a:extLst>
          </p:cNvPr>
          <p:cNvSpPr txBox="1">
            <a:spLocks/>
          </p:cNvSpPr>
          <p:nvPr/>
        </p:nvSpPr>
        <p:spPr>
          <a:xfrm>
            <a:off x="762001" y="1847182"/>
            <a:ext cx="4459356" cy="50126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Proces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voorbereiding</a:t>
            </a:r>
            <a:r>
              <a:rPr lang="en-US" dirty="0"/>
              <a:t>) </a:t>
            </a:r>
            <a:r>
              <a:rPr lang="en-US" dirty="0" err="1"/>
              <a:t>besluitvorming</a:t>
            </a:r>
            <a:r>
              <a:rPr lang="en-US" dirty="0"/>
              <a:t> </a:t>
            </a:r>
            <a:r>
              <a:rPr lang="en-US" dirty="0" err="1"/>
              <a:t>gemeente</a:t>
            </a:r>
            <a:r>
              <a:rPr lang="en-US" dirty="0"/>
              <a:t> &amp; </a:t>
            </a:r>
            <a:r>
              <a:rPr lang="en-US" dirty="0" err="1"/>
              <a:t>provincie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Rechtsmiddelen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vereisten</a:t>
            </a:r>
            <a:r>
              <a:rPr lang="en-US" dirty="0"/>
              <a:t> &amp; timing)</a:t>
            </a:r>
          </a:p>
          <a:p>
            <a:r>
              <a:rPr lang="en-US" sz="2600" dirty="0" err="1"/>
              <a:t>Zienswijze</a:t>
            </a:r>
            <a:r>
              <a:rPr lang="en-US" sz="2600" dirty="0"/>
              <a:t> (</a:t>
            </a:r>
            <a:r>
              <a:rPr lang="en-US" sz="2600" u="sng" dirty="0"/>
              <a:t>MER*</a:t>
            </a:r>
            <a:r>
              <a:rPr lang="en-US" sz="2600" dirty="0"/>
              <a:t>)</a:t>
            </a:r>
          </a:p>
          <a:p>
            <a:r>
              <a:rPr lang="en-US" sz="2600" dirty="0" err="1"/>
              <a:t>Beroep</a:t>
            </a:r>
            <a:r>
              <a:rPr lang="en-US" sz="2600" dirty="0"/>
              <a:t> (</a:t>
            </a:r>
            <a:r>
              <a:rPr lang="en-US" sz="2600" u="sng" dirty="0" err="1"/>
              <a:t>besluit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r>
              <a:rPr lang="en-US" sz="3000" b="1" dirty="0" err="1"/>
              <a:t>Juridisch</a:t>
            </a:r>
            <a:r>
              <a:rPr lang="en-US" sz="3000" b="1" dirty="0"/>
              <a:t> </a:t>
            </a:r>
            <a:r>
              <a:rPr lang="en-US" sz="3000" b="1" dirty="0" err="1"/>
              <a:t>advies</a:t>
            </a:r>
            <a:r>
              <a:rPr lang="en-US" sz="3000" b="1" dirty="0"/>
              <a:t> </a:t>
            </a:r>
            <a:r>
              <a:rPr lang="en-US" sz="3000" dirty="0"/>
              <a:t>(extern)</a:t>
            </a:r>
          </a:p>
          <a:p>
            <a:r>
              <a:rPr lang="en-US" sz="2400" dirty="0" err="1"/>
              <a:t>Informatie</a:t>
            </a:r>
            <a:r>
              <a:rPr lang="en-US" sz="2400" dirty="0"/>
              <a:t> (</a:t>
            </a:r>
            <a:r>
              <a:rPr lang="en-US" sz="2400" i="1" dirty="0" err="1"/>
              <a:t>verzamelen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Vraagstelling</a:t>
            </a:r>
            <a:r>
              <a:rPr lang="en-US" sz="2400" dirty="0"/>
              <a:t> (</a:t>
            </a:r>
            <a:r>
              <a:rPr lang="en-US" sz="2400" i="1" dirty="0" err="1"/>
              <a:t>formuleren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Advies</a:t>
            </a:r>
            <a:r>
              <a:rPr lang="en-US" sz="2400" dirty="0"/>
              <a:t> (</a:t>
            </a:r>
            <a:r>
              <a:rPr lang="en-US" sz="2400" i="1" dirty="0" err="1"/>
              <a:t>beoordelen</a:t>
            </a:r>
            <a:r>
              <a:rPr lang="en-US" sz="2400" dirty="0"/>
              <a:t>)</a:t>
            </a:r>
            <a:endParaRPr lang="en-US" sz="2400" b="1" dirty="0"/>
          </a:p>
          <a:p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3074" name="Picture 2" descr="Raad van State: Een voorlopige voorziening zonder doel of spoedeisend  belang - Nederlands Kenniscentrum Open Overheid">
            <a:extLst>
              <a:ext uri="{FF2B5EF4-FFF2-40B4-BE49-F238E27FC236}">
                <a16:creationId xmlns:a16="http://schemas.microsoft.com/office/drawing/2014/main" id="{612BF9AB-F2D0-1D4E-6BAD-72BED0C6B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-1" b="12864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1B9BAE1-0293-3646-F1E7-3AB353C20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72" b="11670"/>
          <a:stretch/>
        </p:blipFill>
        <p:spPr>
          <a:xfrm>
            <a:off x="5221357" y="3802961"/>
            <a:ext cx="697775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6711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oge Raad keurt onteigening oude windmolen goed">
            <a:extLst>
              <a:ext uri="{FF2B5EF4-FFF2-40B4-BE49-F238E27FC236}">
                <a16:creationId xmlns:a16="http://schemas.microsoft.com/office/drawing/2014/main" id="{7C882009-5970-40BA-5DA9-24F52C435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10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599"/>
            <a:ext cx="9548191" cy="1053549"/>
          </a:xfrm>
        </p:spPr>
        <p:txBody>
          <a:bodyPr>
            <a:noAutofit/>
          </a:bodyPr>
          <a:lstStyle/>
          <a:p>
            <a:r>
              <a:rPr lang="en-GB" sz="4800" b="1" dirty="0" err="1"/>
              <a:t>Stichting</a:t>
            </a:r>
            <a:r>
              <a:rPr lang="en-GB" sz="4800" b="1" dirty="0"/>
              <a:t> </a:t>
            </a:r>
            <a:br>
              <a:rPr lang="en-GB" sz="4800" b="1" dirty="0"/>
            </a:br>
            <a:r>
              <a:rPr lang="en-GB" sz="4800" b="1" dirty="0" err="1"/>
              <a:t>Polderlandschap</a:t>
            </a:r>
            <a:r>
              <a:rPr lang="en-GB" sz="4800" b="1" dirty="0"/>
              <a:t> </a:t>
            </a:r>
            <a:r>
              <a:rPr lang="en-GB" sz="4800" b="1" dirty="0" err="1"/>
              <a:t>Bleskensgraaf</a:t>
            </a:r>
            <a:r>
              <a:rPr lang="en-GB" sz="4800" b="1" dirty="0"/>
              <a:t>-West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A9E5B-35A3-C62F-ED81-14F0005C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210"/>
            <a:ext cx="5599670" cy="3866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Rechtspersoonlijkheid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‘</a:t>
            </a:r>
            <a:r>
              <a:rPr lang="en-US" sz="2400" dirty="0" err="1"/>
              <a:t>Buurtgroep</a:t>
            </a:r>
            <a:r>
              <a:rPr lang="en-US" sz="2400" dirty="0"/>
              <a:t> ‘</a:t>
            </a:r>
            <a:r>
              <a:rPr lang="en-US" sz="2400" dirty="0" err="1"/>
              <a:t>Vlak</a:t>
            </a:r>
            <a:r>
              <a:rPr lang="en-US" sz="2400" dirty="0"/>
              <a:t>-K’</a:t>
            </a:r>
          </a:p>
          <a:p>
            <a:pPr marL="0" indent="0">
              <a:buNone/>
            </a:pPr>
            <a:r>
              <a:rPr lang="en-US" sz="2400" b="1" dirty="0" err="1"/>
              <a:t>Bestuur</a:t>
            </a:r>
            <a:r>
              <a:rPr lang="en-US" sz="2400" dirty="0"/>
              <a:t> (Ad, Anne-</a:t>
            </a:r>
            <a:r>
              <a:rPr lang="en-US" sz="2400" dirty="0" err="1"/>
              <a:t>Mieke</a:t>
            </a:r>
            <a:r>
              <a:rPr lang="en-US" sz="2400" dirty="0"/>
              <a:t>, Gerard &amp; </a:t>
            </a:r>
            <a:r>
              <a:rPr lang="en-US" sz="2400" dirty="0" err="1"/>
              <a:t>Marga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b="1" dirty="0"/>
              <a:t>Doel</a:t>
            </a:r>
            <a:r>
              <a:rPr lang="en-US" sz="2400" dirty="0"/>
              <a:t>: </a:t>
            </a:r>
            <a:r>
              <a:rPr lang="en-US" sz="2400" dirty="0" err="1"/>
              <a:t>voorkomen</a:t>
            </a:r>
            <a:r>
              <a:rPr lang="en-US" sz="2400" dirty="0"/>
              <a:t> </a:t>
            </a:r>
            <a:r>
              <a:rPr lang="en-US" sz="2400" dirty="0" err="1"/>
              <a:t>aantasting</a:t>
            </a:r>
            <a:r>
              <a:rPr lang="en-US" sz="2400" dirty="0"/>
              <a:t> </a:t>
            </a:r>
            <a:r>
              <a:rPr lang="en-US" sz="2400" dirty="0" err="1"/>
              <a:t>landschap</a:t>
            </a:r>
            <a:r>
              <a:rPr lang="en-US" sz="2400" dirty="0"/>
              <a:t>:</a:t>
            </a:r>
          </a:p>
          <a:p>
            <a:r>
              <a:rPr lang="en-US" sz="2400" b="1" dirty="0" err="1"/>
              <a:t>Windturbines</a:t>
            </a:r>
            <a:r>
              <a:rPr lang="en-US" sz="2400" b="1" dirty="0"/>
              <a:t> </a:t>
            </a:r>
            <a:r>
              <a:rPr lang="en-US" sz="2400" dirty="0"/>
              <a:t>(2024/’25)</a:t>
            </a:r>
          </a:p>
          <a:p>
            <a:r>
              <a:rPr lang="en-US" sz="2400" b="1" dirty="0" err="1"/>
              <a:t>Hoogspanningstracé</a:t>
            </a:r>
            <a:r>
              <a:rPr lang="en-US" sz="2400" b="1" dirty="0"/>
              <a:t> </a:t>
            </a:r>
            <a:r>
              <a:rPr lang="en-US" sz="2400" dirty="0"/>
              <a:t>(2025/’27)</a:t>
            </a:r>
          </a:p>
          <a:p>
            <a:pPr marL="0" indent="0">
              <a:buNone/>
            </a:pPr>
            <a:r>
              <a:rPr lang="en-US" sz="2400" b="1" dirty="0" err="1"/>
              <a:t>Opdrachtgever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advocaten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evt</a:t>
            </a:r>
            <a:r>
              <a:rPr lang="en-US" sz="2400" dirty="0"/>
              <a:t>. contra-expertise </a:t>
            </a:r>
            <a:r>
              <a:rPr lang="en-US" sz="2400" dirty="0">
                <a:sym typeface="Wingdings" pitchFamily="2" charset="2"/>
              </a:rPr>
              <a:t> </a:t>
            </a:r>
            <a:r>
              <a:rPr lang="en-US" sz="2400" dirty="0" err="1">
                <a:sym typeface="Wingdings" pitchFamily="2" charset="2"/>
              </a:rPr>
              <a:t>fondsen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343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97875"/>
            <a:ext cx="5486195" cy="810503"/>
          </a:xfrm>
        </p:spPr>
        <p:txBody>
          <a:bodyPr anchor="b">
            <a:normAutofit fontScale="90000"/>
          </a:bodyPr>
          <a:lstStyle/>
          <a:p>
            <a:r>
              <a:rPr lang="en-GB" sz="4800" b="1" dirty="0" err="1"/>
              <a:t>Windturbines</a:t>
            </a:r>
            <a:r>
              <a:rPr lang="en-GB" sz="4800" b="1" dirty="0"/>
              <a:t> - </a:t>
            </a:r>
            <a:r>
              <a:rPr lang="en-GB" sz="4800" b="1" dirty="0" err="1"/>
              <a:t>proces</a:t>
            </a:r>
            <a:endParaRPr lang="en-GB" sz="4800" b="1" dirty="0"/>
          </a:p>
        </p:txBody>
      </p:sp>
      <p:pic>
        <p:nvPicPr>
          <p:cNvPr id="4098" name="Picture 2" descr="just one rotation of GE's 'haliade-X' could power a house for two days">
            <a:extLst>
              <a:ext uri="{FF2B5EF4-FFF2-40B4-BE49-F238E27FC236}">
                <a16:creationId xmlns:a16="http://schemas.microsoft.com/office/drawing/2014/main" id="{25BEAFF5-5AFD-AFC5-9B13-4ED7DB809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r="1" b="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A9E5B-35A3-C62F-ED81-14F0005C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027583"/>
            <a:ext cx="6370777" cy="45381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Gemeente</a:t>
            </a:r>
            <a:endParaRPr lang="en-US" sz="2400" dirty="0"/>
          </a:p>
          <a:p>
            <a:r>
              <a:rPr lang="en-US" sz="2400" b="1" dirty="0" err="1"/>
              <a:t>Shortlistlocaties</a:t>
            </a:r>
            <a:r>
              <a:rPr lang="en-US" sz="2400" b="1" dirty="0"/>
              <a:t>: </a:t>
            </a:r>
            <a:r>
              <a:rPr lang="en-US" sz="2400" dirty="0" err="1"/>
              <a:t>besluit</a:t>
            </a:r>
            <a:r>
              <a:rPr lang="en-US" sz="2400" dirty="0"/>
              <a:t> </a:t>
            </a:r>
            <a:r>
              <a:rPr lang="en-US" sz="2400" b="1" dirty="0"/>
              <a:t>✅ </a:t>
            </a:r>
            <a:r>
              <a:rPr lang="en-US" sz="2400" dirty="0"/>
              <a:t>23 </a:t>
            </a:r>
            <a:r>
              <a:rPr lang="en-US" sz="2400" dirty="0" err="1"/>
              <a:t>januari</a:t>
            </a:r>
            <a:r>
              <a:rPr lang="en-US" sz="2400" dirty="0"/>
              <a:t> 2024</a:t>
            </a:r>
          </a:p>
          <a:p>
            <a:r>
              <a:rPr lang="en-US" sz="2400" b="1" dirty="0" err="1"/>
              <a:t>Participatie</a:t>
            </a:r>
            <a:r>
              <a:rPr lang="en-US" sz="2400" b="1" dirty="0"/>
              <a:t>: </a:t>
            </a:r>
            <a:r>
              <a:rPr lang="en-US" sz="2400" dirty="0"/>
              <a:t>4 </a:t>
            </a:r>
            <a:r>
              <a:rPr lang="en-US" sz="2400" dirty="0" err="1"/>
              <a:t>maart</a:t>
            </a:r>
            <a:r>
              <a:rPr lang="en-US" sz="2400" dirty="0"/>
              <a:t>, 22 </a:t>
            </a:r>
            <a:r>
              <a:rPr lang="en-US" sz="2400" dirty="0" err="1"/>
              <a:t>april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22 </a:t>
            </a:r>
            <a:r>
              <a:rPr lang="en-US" sz="2400" dirty="0" err="1"/>
              <a:t>mei</a:t>
            </a:r>
            <a:r>
              <a:rPr lang="en-US" sz="2400" dirty="0"/>
              <a:t> 2024</a:t>
            </a:r>
          </a:p>
          <a:p>
            <a:r>
              <a:rPr lang="en-US" sz="2400" b="1" dirty="0" err="1"/>
              <a:t>Definitieve</a:t>
            </a:r>
            <a:r>
              <a:rPr lang="en-US" sz="2400" b="1" dirty="0"/>
              <a:t> </a:t>
            </a:r>
            <a:r>
              <a:rPr lang="en-US" sz="2400" b="1" dirty="0" err="1"/>
              <a:t>zoeklocaties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FFC000"/>
                </a:solidFill>
              </a:rPr>
              <a:t>BESLUIT</a:t>
            </a:r>
            <a:r>
              <a:rPr lang="en-US" sz="2400" dirty="0"/>
              <a:t> medio 2024</a:t>
            </a:r>
          </a:p>
          <a:p>
            <a:r>
              <a:rPr lang="en-US" sz="2400" b="1" dirty="0" err="1"/>
              <a:t>Nadere</a:t>
            </a:r>
            <a:r>
              <a:rPr lang="en-US" sz="2400" b="1" dirty="0"/>
              <a:t> “</a:t>
            </a:r>
            <a:r>
              <a:rPr lang="en-US" sz="2400" b="1" dirty="0" err="1"/>
              <a:t>verdiepende</a:t>
            </a:r>
            <a:r>
              <a:rPr lang="en-US" sz="2400" b="1" dirty="0"/>
              <a:t>” </a:t>
            </a:r>
            <a:r>
              <a:rPr lang="en-US" sz="2400" b="1" dirty="0" err="1"/>
              <a:t>onderzoeken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besluit</a:t>
            </a:r>
            <a:r>
              <a:rPr lang="en-US" sz="2400" dirty="0"/>
              <a:t>)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Provincie</a:t>
            </a:r>
            <a:endParaRPr lang="en-US" sz="2400" dirty="0"/>
          </a:p>
          <a:p>
            <a:r>
              <a:rPr lang="en-US" sz="2400" b="1" dirty="0" err="1"/>
              <a:t>PlanMER</a:t>
            </a:r>
            <a:r>
              <a:rPr lang="en-US" sz="2400" dirty="0"/>
              <a:t> (parallel in 2024) =&gt; </a:t>
            </a:r>
            <a:r>
              <a:rPr lang="en-US" sz="2400" dirty="0" err="1"/>
              <a:t>mogelijke</a:t>
            </a:r>
            <a:r>
              <a:rPr lang="en-US" sz="2400" dirty="0"/>
              <a:t> </a:t>
            </a:r>
            <a:r>
              <a:rPr lang="en-US" sz="2400" dirty="0" err="1"/>
              <a:t>aanpassing</a:t>
            </a:r>
            <a:r>
              <a:rPr lang="en-US" sz="2400" dirty="0"/>
              <a:t> </a:t>
            </a:r>
            <a:r>
              <a:rPr lang="en-US" sz="2400" dirty="0" err="1"/>
              <a:t>Omgevingsverordening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 </a:t>
            </a:r>
            <a:r>
              <a:rPr lang="en-US" sz="2400" b="1" u="sng" dirty="0" err="1">
                <a:solidFill>
                  <a:srgbClr val="FF0000"/>
                </a:solidFill>
                <a:sym typeface="Wingdings" pitchFamily="2" charset="2"/>
              </a:rPr>
              <a:t>Zienswijze</a:t>
            </a:r>
            <a:endParaRPr lang="en-US" sz="2400" b="1" u="sng" dirty="0">
              <a:solidFill>
                <a:srgbClr val="FF0000"/>
              </a:solidFill>
            </a:endParaRPr>
          </a:p>
          <a:p>
            <a:r>
              <a:rPr lang="en-US" sz="2400" b="1" dirty="0" err="1"/>
              <a:t>Besluit</a:t>
            </a:r>
            <a:r>
              <a:rPr lang="en-US" sz="2400" dirty="0"/>
              <a:t> (</a:t>
            </a:r>
            <a:r>
              <a:rPr lang="en-US" sz="2400" dirty="0" err="1"/>
              <a:t>eind</a:t>
            </a:r>
            <a:r>
              <a:rPr lang="en-US" sz="2400" dirty="0"/>
              <a:t> 2025) </a:t>
            </a:r>
            <a:r>
              <a:rPr lang="en-US" sz="2400" dirty="0">
                <a:sym typeface="Wingdings" pitchFamily="2" charset="2"/>
              </a:rPr>
              <a:t> </a:t>
            </a:r>
            <a:r>
              <a:rPr lang="en-US" sz="2400" b="1" u="sng" dirty="0" err="1">
                <a:solidFill>
                  <a:srgbClr val="FF0000"/>
                </a:solidFill>
                <a:sym typeface="Wingdings" pitchFamily="2" charset="2"/>
              </a:rPr>
              <a:t>Beroep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eenmalig</a:t>
            </a:r>
            <a:r>
              <a:rPr lang="en-US" sz="2400" dirty="0">
                <a:sym typeface="Wingdings" pitchFamily="2" charset="2"/>
              </a:rPr>
              <a:t>)</a:t>
            </a:r>
            <a:endParaRPr lang="en-US" sz="2400" dirty="0"/>
          </a:p>
          <a:p>
            <a:r>
              <a:rPr lang="en-US" sz="2400" b="1" dirty="0" err="1"/>
              <a:t>Vergunningentraject</a:t>
            </a:r>
            <a:r>
              <a:rPr lang="en-US" sz="2400" dirty="0"/>
              <a:t> (</a:t>
            </a:r>
            <a:r>
              <a:rPr lang="en-US" sz="2400" dirty="0" err="1"/>
              <a:t>inclusief</a:t>
            </a:r>
            <a:r>
              <a:rPr lang="en-US" sz="2400" dirty="0"/>
              <a:t> </a:t>
            </a:r>
            <a:r>
              <a:rPr lang="en-US" sz="2400" dirty="0" err="1"/>
              <a:t>benodigde</a:t>
            </a:r>
            <a:r>
              <a:rPr lang="en-US" sz="2400" dirty="0"/>
              <a:t> Project-MER) per </a:t>
            </a:r>
            <a:r>
              <a:rPr lang="en-US" sz="2400" dirty="0" err="1"/>
              <a:t>windproject</a:t>
            </a:r>
            <a:r>
              <a:rPr lang="en-US" sz="2400" dirty="0"/>
              <a:t> (</a:t>
            </a:r>
            <a:r>
              <a:rPr lang="en-US" sz="2400" i="1" dirty="0" err="1"/>
              <a:t>zienswijze</a:t>
            </a:r>
            <a:r>
              <a:rPr lang="en-US" sz="2400" i="1" dirty="0"/>
              <a:t>/</a:t>
            </a:r>
            <a:r>
              <a:rPr lang="en-US" sz="2400" i="1" dirty="0" err="1"/>
              <a:t>beroep</a:t>
            </a:r>
            <a:r>
              <a:rPr lang="en-US" sz="2400" i="1" dirty="0"/>
              <a:t> ?)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ADC216-1EF8-1599-FC5D-FEB3D3275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04" b="27629"/>
          <a:stretch/>
        </p:blipFill>
        <p:spPr>
          <a:xfrm>
            <a:off x="4912139" y="6335"/>
            <a:ext cx="6756400" cy="81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00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3800" dirty="0" err="1"/>
              <a:t>Volgende</a:t>
            </a:r>
            <a:r>
              <a:rPr lang="en-GB" sz="3800" dirty="0"/>
              <a:t> </a:t>
            </a:r>
            <a:r>
              <a:rPr lang="en-GB" sz="3800" dirty="0" err="1"/>
              <a:t>stappen</a:t>
            </a:r>
            <a:endParaRPr lang="en-GB" sz="3800" dirty="0"/>
          </a:p>
        </p:txBody>
      </p:sp>
      <p:sp>
        <p:nvSpPr>
          <p:cNvPr id="104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Content Placeholder 2">
            <a:extLst>
              <a:ext uri="{FF2B5EF4-FFF2-40B4-BE49-F238E27FC236}">
                <a16:creationId xmlns:a16="http://schemas.microsoft.com/office/drawing/2014/main" id="{AE9E0AB3-44A6-99D8-0524-0344CA778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558085" cy="3784333"/>
          </a:xfrm>
        </p:spPr>
        <p:txBody>
          <a:bodyPr>
            <a:normAutofit/>
          </a:bodyPr>
          <a:lstStyle/>
          <a:p>
            <a:r>
              <a:rPr lang="en-GB" sz="2400" dirty="0" err="1"/>
              <a:t>Participatie</a:t>
            </a:r>
            <a:r>
              <a:rPr lang="en-GB" sz="2400" dirty="0"/>
              <a:t> met Online </a:t>
            </a:r>
            <a:r>
              <a:rPr lang="en-GB" sz="2400" dirty="0" err="1"/>
              <a:t>Enquête</a:t>
            </a:r>
            <a:endParaRPr lang="en-GB" sz="2400" dirty="0"/>
          </a:p>
          <a:p>
            <a:r>
              <a:rPr lang="en-GB" sz="2400" dirty="0" err="1"/>
              <a:t>Fondsenwerving</a:t>
            </a:r>
            <a:r>
              <a:rPr lang="en-GB" sz="2400" dirty="0"/>
              <a:t> (</a:t>
            </a:r>
            <a:r>
              <a:rPr lang="en-GB" sz="2400" dirty="0" err="1"/>
              <a:t>opzet</a:t>
            </a:r>
            <a:r>
              <a:rPr lang="en-GB" sz="2400" dirty="0"/>
              <a:t>)</a:t>
            </a:r>
          </a:p>
          <a:p>
            <a:r>
              <a:rPr lang="en-GB" sz="2400" dirty="0"/>
              <a:t>Per </a:t>
            </a:r>
            <a:r>
              <a:rPr lang="en-GB" sz="2400" dirty="0" err="1"/>
              <a:t>fase</a:t>
            </a:r>
            <a:r>
              <a:rPr lang="en-GB" sz="2400" dirty="0"/>
              <a:t> </a:t>
            </a:r>
            <a:r>
              <a:rPr lang="en-GB" sz="2400" dirty="0" err="1"/>
              <a:t>bepalen</a:t>
            </a:r>
            <a:r>
              <a:rPr lang="en-GB" sz="2400" dirty="0"/>
              <a:t> </a:t>
            </a:r>
            <a:r>
              <a:rPr lang="en-GB" sz="2400" dirty="0" err="1"/>
              <a:t>noodzaak</a:t>
            </a:r>
            <a:r>
              <a:rPr lang="en-GB" sz="2400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expertise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/>
              <a:t>juridisch</a:t>
            </a:r>
            <a:r>
              <a:rPr lang="en-GB" dirty="0"/>
              <a:t> </a:t>
            </a:r>
            <a:r>
              <a:rPr lang="en-GB" dirty="0" err="1"/>
              <a:t>advies</a:t>
            </a:r>
            <a:endParaRPr lang="en-GB" dirty="0"/>
          </a:p>
          <a:p>
            <a:pPr lvl="1"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0" indent="0">
              <a:buNone/>
            </a:pPr>
            <a:r>
              <a:rPr lang="en-GB" sz="2400" dirty="0" err="1"/>
              <a:t>Werkgroepen</a:t>
            </a:r>
            <a:r>
              <a:rPr lang="en-GB" sz="2400" dirty="0"/>
              <a:t> </a:t>
            </a:r>
            <a:r>
              <a:rPr lang="en-GB" sz="2400" dirty="0" err="1"/>
              <a:t>versterken</a:t>
            </a:r>
            <a:r>
              <a:rPr lang="en-GB" sz="2400" dirty="0"/>
              <a:t>!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200" b="1" dirty="0" err="1">
                <a:solidFill>
                  <a:srgbClr val="FF0000"/>
                </a:solidFill>
              </a:rPr>
              <a:t>Uw</a:t>
            </a:r>
            <a:r>
              <a:rPr lang="en-GB" sz="2200" b="1" dirty="0">
                <a:solidFill>
                  <a:srgbClr val="FF0000"/>
                </a:solidFill>
              </a:rPr>
              <a:t> </a:t>
            </a:r>
            <a:r>
              <a:rPr lang="en-GB" sz="2200" b="1" dirty="0" err="1">
                <a:solidFill>
                  <a:srgbClr val="FF0000"/>
                </a:solidFill>
              </a:rPr>
              <a:t>inbreng</a:t>
            </a:r>
            <a:r>
              <a:rPr lang="en-GB" sz="2200" b="1" dirty="0">
                <a:solidFill>
                  <a:srgbClr val="FF0000"/>
                </a:solidFill>
              </a:rPr>
              <a:t>/</a:t>
            </a:r>
            <a:r>
              <a:rPr lang="en-GB" sz="2200" b="1" dirty="0" err="1">
                <a:solidFill>
                  <a:srgbClr val="FF0000"/>
                </a:solidFill>
              </a:rPr>
              <a:t>deelname</a:t>
            </a:r>
            <a:r>
              <a:rPr lang="en-GB" sz="2200" b="1" dirty="0">
                <a:solidFill>
                  <a:srgbClr val="FF0000"/>
                </a:solidFill>
              </a:rPr>
              <a:t> is </a:t>
            </a:r>
            <a:r>
              <a:rPr lang="en-GB" sz="2200" b="1" dirty="0" err="1">
                <a:solidFill>
                  <a:srgbClr val="FF0000"/>
                </a:solidFill>
              </a:rPr>
              <a:t>nodig</a:t>
            </a:r>
            <a:r>
              <a:rPr lang="en-GB" sz="2200" b="1" dirty="0">
                <a:solidFill>
                  <a:srgbClr val="FF0000"/>
                </a:solidFill>
              </a:rPr>
              <a:t>!!!</a:t>
            </a:r>
          </a:p>
          <a:p>
            <a:pPr marL="457200" lvl="1" indent="0">
              <a:buNone/>
            </a:pPr>
            <a:endParaRPr lang="en-GB" sz="2200" dirty="0"/>
          </a:p>
        </p:txBody>
      </p:sp>
      <p:pic>
        <p:nvPicPr>
          <p:cNvPr id="6" name="Afbeelding 5" descr="Afbeelding met buitenshuis, hemel, gras, wolk&#10;&#10;Automatisch gegenereerde beschrijving">
            <a:extLst>
              <a:ext uri="{FF2B5EF4-FFF2-40B4-BE49-F238E27FC236}">
                <a16:creationId xmlns:a16="http://schemas.microsoft.com/office/drawing/2014/main" id="{CD933142-F9E5-FC71-745D-CDB544EE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2278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291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dirty="0" err="1"/>
              <a:t>Werkgroep</a:t>
            </a:r>
            <a:r>
              <a:rPr lang="en-GB" sz="4200" dirty="0"/>
              <a:t> </a:t>
            </a:r>
            <a:r>
              <a:rPr lang="en-GB" sz="4200" dirty="0" err="1"/>
              <a:t>Communicatie</a:t>
            </a:r>
            <a:r>
              <a:rPr lang="en-GB" sz="4200" dirty="0"/>
              <a:t> ‘</a:t>
            </a:r>
            <a:r>
              <a:rPr lang="en-GB" sz="4200" dirty="0" err="1"/>
              <a:t>Vlak</a:t>
            </a:r>
            <a:r>
              <a:rPr lang="en-GB" sz="4200" dirty="0"/>
              <a:t> K’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A9E5B-35A3-C62F-ED81-14F0005C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10066"/>
            <a:ext cx="4243589" cy="328350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Belanghebbenden</a:t>
            </a:r>
            <a:r>
              <a:rPr lang="en-US" dirty="0"/>
              <a:t> </a:t>
            </a:r>
            <a:r>
              <a:rPr lang="en-US" dirty="0" err="1"/>
              <a:t>informeren</a:t>
            </a:r>
            <a:endParaRPr lang="en-US" dirty="0"/>
          </a:p>
          <a:p>
            <a:r>
              <a:rPr lang="en-US" dirty="0" err="1"/>
              <a:t>Meningsvorming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Besluitvorming</a:t>
            </a:r>
            <a:r>
              <a:rPr lang="en-US" dirty="0"/>
              <a:t> </a:t>
            </a:r>
            <a:r>
              <a:rPr lang="en-US" dirty="0" err="1"/>
              <a:t>voeden</a:t>
            </a:r>
            <a:endParaRPr lang="en-US" dirty="0"/>
          </a:p>
          <a:p>
            <a:endParaRPr lang="en-US" sz="2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A2FE9A-C05E-8C50-0FC3-1D571E4F1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" r="2418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957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B910A-AD28-8FB4-D9EE-50299B70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618258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Doel </a:t>
            </a:r>
            <a:r>
              <a:rPr lang="en-GB" sz="4000" b="1" dirty="0" err="1">
                <a:solidFill>
                  <a:schemeClr val="accent6"/>
                </a:solidFill>
              </a:rPr>
              <a:t>en</a:t>
            </a:r>
            <a:r>
              <a:rPr lang="en-GB" sz="4000" b="1" dirty="0">
                <a:solidFill>
                  <a:schemeClr val="accent6"/>
                </a:solidFill>
              </a:rPr>
              <a:t> </a:t>
            </a:r>
            <a:r>
              <a:rPr lang="en-GB" sz="4000" b="1" dirty="0" err="1">
                <a:solidFill>
                  <a:schemeClr val="accent6"/>
                </a:solidFill>
              </a:rPr>
              <a:t>Activiteiten</a:t>
            </a:r>
            <a:r>
              <a:rPr lang="en-GB" sz="4000" b="1" dirty="0">
                <a:solidFill>
                  <a:schemeClr val="accent6"/>
                </a:solidFill>
              </a:rPr>
              <a:t> </a:t>
            </a:r>
            <a:r>
              <a:rPr lang="en-GB" sz="4000" dirty="0">
                <a:solidFill>
                  <a:schemeClr val="accent6"/>
                </a:solidFill>
              </a:rPr>
              <a:t>–</a:t>
            </a:r>
            <a:r>
              <a:rPr lang="en-GB" sz="4000" b="1" dirty="0" err="1">
                <a:solidFill>
                  <a:srgbClr val="0070C0"/>
                </a:solidFill>
              </a:rPr>
              <a:t>Belanghebbenden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Informeren</a:t>
            </a:r>
            <a:endParaRPr lang="en-GB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59BB98A9-294C-F9B4-A9A4-228DCFF0F9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FAFF14E-93D1-D7AD-37B8-BECBB5F46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828" y="2474259"/>
            <a:ext cx="5492972" cy="18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7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B910A-AD28-8FB4-D9EE-50299B70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618258" cy="117106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chemeClr val="accent6"/>
                </a:solidFill>
              </a:rPr>
              <a:t>Doel </a:t>
            </a:r>
            <a:r>
              <a:rPr lang="en-GB" sz="4000" b="1" dirty="0" err="1">
                <a:solidFill>
                  <a:schemeClr val="accent6"/>
                </a:solidFill>
              </a:rPr>
              <a:t>en</a:t>
            </a:r>
            <a:r>
              <a:rPr lang="en-GB" sz="4000" b="1" dirty="0">
                <a:solidFill>
                  <a:schemeClr val="accent6"/>
                </a:solidFill>
              </a:rPr>
              <a:t> </a:t>
            </a:r>
            <a:r>
              <a:rPr lang="en-GB" sz="4000" b="1" dirty="0" err="1">
                <a:solidFill>
                  <a:schemeClr val="accent6"/>
                </a:solidFill>
              </a:rPr>
              <a:t>Activiteiten</a:t>
            </a:r>
            <a:r>
              <a:rPr lang="en-GB" sz="4000" b="1" dirty="0">
                <a:solidFill>
                  <a:schemeClr val="accent6"/>
                </a:solidFill>
              </a:rPr>
              <a:t> </a:t>
            </a:r>
            <a:r>
              <a:rPr lang="en-GB" sz="4000" dirty="0">
                <a:solidFill>
                  <a:schemeClr val="accent6"/>
                </a:solidFill>
              </a:rPr>
              <a:t>–</a:t>
            </a:r>
            <a:r>
              <a:rPr lang="en-GB" sz="4000" b="1" dirty="0" err="1">
                <a:solidFill>
                  <a:srgbClr val="0070C0"/>
                </a:solidFill>
              </a:rPr>
              <a:t>Meningsvorming</a:t>
            </a:r>
            <a:r>
              <a:rPr lang="en-GB" sz="4000" b="1" dirty="0">
                <a:solidFill>
                  <a:srgbClr val="0070C0"/>
                </a:solidFill>
              </a:rPr>
              <a:t>, </a:t>
            </a:r>
            <a:r>
              <a:rPr lang="en-GB" sz="4000" b="1" dirty="0" err="1">
                <a:solidFill>
                  <a:srgbClr val="0070C0"/>
                </a:solidFill>
              </a:rPr>
              <a:t>Besluitvorming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voeden</a:t>
            </a:r>
            <a:br>
              <a:rPr lang="en-GB" sz="4000" b="1" dirty="0"/>
            </a:br>
            <a:endParaRPr lang="en-GB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59BB98A9-294C-F9B4-A9A4-228DCFF0F9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64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b="1" dirty="0" err="1"/>
              <a:t>Werkgroep</a:t>
            </a:r>
            <a:r>
              <a:rPr lang="en-GB" sz="4200" b="1" dirty="0"/>
              <a:t> </a:t>
            </a:r>
            <a:r>
              <a:rPr lang="en-GB" sz="4200" b="1" dirty="0" err="1"/>
              <a:t>Selectiecriteria</a:t>
            </a:r>
            <a:r>
              <a:rPr lang="en-GB" sz="4200" b="1" dirty="0"/>
              <a:t> </a:t>
            </a:r>
            <a:r>
              <a:rPr lang="en-GB" sz="4200" b="1" dirty="0" err="1"/>
              <a:t>en</a:t>
            </a:r>
            <a:r>
              <a:rPr lang="en-GB" sz="4200" b="1" dirty="0"/>
              <a:t> </a:t>
            </a:r>
            <a:r>
              <a:rPr lang="en-GB" sz="4200" b="1" dirty="0" err="1"/>
              <a:t>Argumenten</a:t>
            </a:r>
            <a:endParaRPr lang="en-GB" sz="42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A9E5B-35A3-C62F-ED81-14F0005C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10066"/>
            <a:ext cx="4243589" cy="3283501"/>
          </a:xfrm>
        </p:spPr>
        <p:txBody>
          <a:bodyPr>
            <a:normAutofit/>
          </a:bodyPr>
          <a:lstStyle/>
          <a:p>
            <a:r>
              <a:rPr lang="nl-NL" sz="2400" dirty="0"/>
              <a:t>Deze werkgroep richt zich op hoe keuzes (op de juiste manier) zijn/worden gemaakt. </a:t>
            </a:r>
          </a:p>
          <a:p>
            <a:r>
              <a:rPr lang="nl-NL" sz="2400" dirty="0"/>
              <a:t>Aandragen inhoudelijke bezwaren tegen de besluitvorming van de gemeente Molenlanden inzake windmolens </a:t>
            </a:r>
          </a:p>
          <a:p>
            <a:endParaRPr lang="nl-NL" sz="1800" dirty="0"/>
          </a:p>
          <a:p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A2FE9A-C05E-8C50-0FC3-1D571E4F1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" r="2418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445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B910A-AD28-8FB4-D9EE-50299B70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618258" cy="1325563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chemeClr val="accent6"/>
                </a:solidFill>
              </a:rPr>
              <a:t>Doel </a:t>
            </a:r>
            <a:r>
              <a:rPr lang="en-GB" sz="3600" b="1" u="sng" dirty="0" err="1">
                <a:solidFill>
                  <a:schemeClr val="accent6"/>
                </a:solidFill>
              </a:rPr>
              <a:t>en</a:t>
            </a:r>
            <a:r>
              <a:rPr lang="en-GB" sz="3600" b="1" u="sng" dirty="0">
                <a:solidFill>
                  <a:schemeClr val="accent6"/>
                </a:solidFill>
              </a:rPr>
              <a:t> </a:t>
            </a:r>
            <a:r>
              <a:rPr lang="en-GB" sz="3600" b="1" u="sng" dirty="0" err="1">
                <a:solidFill>
                  <a:schemeClr val="accent6"/>
                </a:solidFill>
              </a:rPr>
              <a:t>Activiteiten</a:t>
            </a:r>
            <a:r>
              <a:rPr lang="en-GB" sz="3600" b="1" u="sng" dirty="0">
                <a:solidFill>
                  <a:schemeClr val="accent6"/>
                </a:solidFill>
              </a:rPr>
              <a:t> </a:t>
            </a:r>
            <a:r>
              <a:rPr lang="en-GB" sz="3600" b="1" dirty="0">
                <a:solidFill>
                  <a:schemeClr val="accent6"/>
                </a:solidFill>
              </a:rPr>
              <a:t>: WG </a:t>
            </a:r>
            <a:r>
              <a:rPr lang="en-GB" sz="3600" b="1" dirty="0" err="1">
                <a:solidFill>
                  <a:schemeClr val="accent6"/>
                </a:solidFill>
              </a:rPr>
              <a:t>Selectie</a:t>
            </a:r>
            <a:r>
              <a:rPr lang="en-GB" sz="3600" b="1" dirty="0">
                <a:solidFill>
                  <a:schemeClr val="accent6"/>
                </a:solidFill>
              </a:rPr>
              <a:t> criteria </a:t>
            </a:r>
            <a:r>
              <a:rPr lang="en-GB" sz="3600" b="1" dirty="0" err="1">
                <a:solidFill>
                  <a:schemeClr val="accent6"/>
                </a:solidFill>
              </a:rPr>
              <a:t>en</a:t>
            </a:r>
            <a:r>
              <a:rPr lang="en-GB" sz="3600" b="1" dirty="0">
                <a:solidFill>
                  <a:schemeClr val="accent6"/>
                </a:solidFill>
              </a:rPr>
              <a:t> </a:t>
            </a:r>
            <a:r>
              <a:rPr lang="en-GB" sz="3600" b="1" dirty="0" err="1">
                <a:solidFill>
                  <a:schemeClr val="accent6"/>
                </a:solidFill>
              </a:rPr>
              <a:t>Argumenten</a:t>
            </a:r>
            <a:endParaRPr lang="en-GB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59BB98A9-294C-F9B4-A9A4-228DCFF0F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5804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4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65DE-DB8F-57D0-ECAB-E19391D1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0551FD-5428-70D5-783B-48066431A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381" y="608354"/>
            <a:ext cx="6181141" cy="536440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FF6BDD-0D0A-CB87-3537-B6C9A2D8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5" y="390849"/>
            <a:ext cx="6608418" cy="988784"/>
          </a:xfrm>
        </p:spPr>
        <p:txBody>
          <a:bodyPr anchor="b">
            <a:normAutofit/>
          </a:bodyPr>
          <a:lstStyle/>
          <a:p>
            <a:r>
              <a:rPr lang="en-GB" sz="4400" b="1" dirty="0">
                <a:solidFill>
                  <a:schemeClr val="accent6"/>
                </a:solidFill>
              </a:rPr>
              <a:t>Wat </a:t>
            </a:r>
            <a:r>
              <a:rPr lang="en-GB" sz="4400" b="1" dirty="0" err="1">
                <a:solidFill>
                  <a:schemeClr val="accent6"/>
                </a:solidFill>
              </a:rPr>
              <a:t>hebben</a:t>
            </a:r>
            <a:r>
              <a:rPr lang="en-GB" sz="4400" b="1" dirty="0">
                <a:solidFill>
                  <a:schemeClr val="accent6"/>
                </a:solidFill>
              </a:rPr>
              <a:t> we al </a:t>
            </a:r>
            <a:r>
              <a:rPr lang="en-GB" sz="4400" b="1" dirty="0" err="1">
                <a:solidFill>
                  <a:schemeClr val="accent6"/>
                </a:solidFill>
              </a:rPr>
              <a:t>gedaan</a:t>
            </a:r>
            <a:r>
              <a:rPr lang="en-GB" sz="4400" b="1" dirty="0">
                <a:solidFill>
                  <a:schemeClr val="accent6"/>
                </a:solidFill>
              </a:rPr>
              <a:t>? </a:t>
            </a:r>
            <a:endParaRPr lang="en-GB" sz="42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AE6DA51-FF66-9189-A3F2-1B2DB8DEA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383"/>
            <a:ext cx="5015286" cy="440237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en-GB" sz="2400" b="1" dirty="0" err="1"/>
              <a:t>Argumenten</a:t>
            </a:r>
            <a:r>
              <a:rPr lang="en-GB" sz="2400" b="1" dirty="0"/>
              <a:t> </a:t>
            </a:r>
            <a:r>
              <a:rPr lang="en-GB" sz="2400" b="1" dirty="0" err="1"/>
              <a:t>samengevat</a:t>
            </a:r>
            <a:r>
              <a:rPr lang="en-GB" sz="2400" dirty="0"/>
              <a:t>: </a:t>
            </a:r>
            <a:r>
              <a:rPr lang="en-GB" sz="2400" dirty="0">
                <a:hlinkClick r:id="rId3"/>
              </a:rPr>
              <a:t>Memo </a:t>
            </a:r>
            <a:r>
              <a:rPr lang="en-GB" sz="2400" dirty="0" err="1">
                <a:hlinkClick r:id="rId3"/>
              </a:rPr>
              <a:t>Tekortkomingen</a:t>
            </a:r>
            <a:r>
              <a:rPr lang="en-GB" sz="2400" dirty="0">
                <a:hlinkClick r:id="rId3"/>
              </a:rPr>
              <a:t> Shortlist</a:t>
            </a:r>
            <a:r>
              <a:rPr lang="en-GB" sz="2400" dirty="0"/>
              <a:t> St. </a:t>
            </a:r>
            <a:r>
              <a:rPr lang="en-GB" sz="2400" dirty="0" err="1"/>
              <a:t>Polderlandschap</a:t>
            </a:r>
            <a:r>
              <a:rPr lang="en-GB" sz="2400" dirty="0"/>
              <a:t> </a:t>
            </a:r>
            <a:r>
              <a:rPr lang="en-GB" sz="2400" dirty="0" err="1"/>
              <a:t>Bles</a:t>
            </a:r>
            <a:r>
              <a:rPr lang="en-GB" sz="2400" dirty="0"/>
              <a:t>.-west </a:t>
            </a:r>
            <a:r>
              <a:rPr lang="en-GB" sz="2400" dirty="0" err="1"/>
              <a:t>voor</a:t>
            </a:r>
            <a:r>
              <a:rPr lang="en-GB" sz="2400" dirty="0"/>
              <a:t> </a:t>
            </a:r>
            <a:r>
              <a:rPr lang="en-GB" sz="2400" dirty="0" err="1"/>
              <a:t>inbreng</a:t>
            </a:r>
            <a:r>
              <a:rPr lang="en-GB" sz="2400" dirty="0"/>
              <a:t> </a:t>
            </a:r>
            <a:r>
              <a:rPr lang="en-GB" sz="2400" dirty="0" err="1"/>
              <a:t>bij</a:t>
            </a:r>
            <a:r>
              <a:rPr lang="en-GB" sz="2400" dirty="0"/>
              <a:t> </a:t>
            </a:r>
            <a:r>
              <a:rPr lang="en-GB" sz="2400" dirty="0" err="1"/>
              <a:t>Raadsvergadering</a:t>
            </a:r>
            <a:r>
              <a:rPr lang="en-GB" sz="2400" dirty="0"/>
              <a:t> 11/1/2024.</a:t>
            </a:r>
            <a:endParaRPr lang="nl-NL" sz="2400" dirty="0"/>
          </a:p>
          <a:p>
            <a:r>
              <a:rPr lang="nl-NL" sz="2400" b="1" dirty="0"/>
              <a:t>Nodige inleeswerk</a:t>
            </a:r>
            <a:r>
              <a:rPr lang="nl-NL" sz="2400" dirty="0"/>
              <a:t>, maar niet altijd makkelijk dit concreet te maken voor vlak K </a:t>
            </a:r>
            <a:r>
              <a:rPr lang="nl-NL" sz="2400" dirty="0" err="1"/>
              <a:t>tov</a:t>
            </a:r>
            <a:r>
              <a:rPr lang="nl-NL" sz="2400" dirty="0"/>
              <a:t> andere vlakken.</a:t>
            </a:r>
          </a:p>
          <a:p>
            <a:r>
              <a:rPr lang="nl-NL" sz="2400" b="1" dirty="0"/>
              <a:t>Vergroten transparantie besluitvorming </a:t>
            </a:r>
            <a:r>
              <a:rPr lang="nl-NL" sz="2400" dirty="0"/>
              <a:t>was een belangrijk aandachtspunt, maar parkeren we nu even tijdens in het participatie proces.</a:t>
            </a:r>
          </a:p>
          <a:p>
            <a:endParaRPr lang="nl-NL" sz="2000" dirty="0"/>
          </a:p>
          <a:p>
            <a:pPr marL="0" indent="0">
              <a:buNone/>
            </a:pPr>
            <a:endParaRPr lang="nl-NL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4993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4C2842-DC64-97F6-8AFB-30AA3568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51018"/>
            <a:ext cx="4706930" cy="674594"/>
          </a:xfrm>
        </p:spPr>
        <p:txBody>
          <a:bodyPr anchor="b">
            <a:normAutofit fontScale="90000"/>
          </a:bodyPr>
          <a:lstStyle/>
          <a:p>
            <a:r>
              <a:rPr lang="en-GB" sz="4400" b="1" dirty="0">
                <a:solidFill>
                  <a:schemeClr val="accent6"/>
                </a:solidFill>
              </a:rPr>
              <a:t>Wat </a:t>
            </a:r>
            <a:r>
              <a:rPr lang="en-GB" sz="4400" b="1" dirty="0" err="1">
                <a:solidFill>
                  <a:schemeClr val="accent6"/>
                </a:solidFill>
              </a:rPr>
              <a:t>gaan</a:t>
            </a:r>
            <a:r>
              <a:rPr lang="en-GB" sz="4400" b="1" dirty="0">
                <a:solidFill>
                  <a:schemeClr val="accent6"/>
                </a:solidFill>
              </a:rPr>
              <a:t> we </a:t>
            </a:r>
            <a:r>
              <a:rPr lang="en-GB" sz="4400" b="1" dirty="0" err="1">
                <a:solidFill>
                  <a:schemeClr val="accent6"/>
                </a:solidFill>
              </a:rPr>
              <a:t>doen</a:t>
            </a:r>
            <a:r>
              <a:rPr lang="en-GB" sz="4400" b="1" dirty="0">
                <a:solidFill>
                  <a:schemeClr val="accent6"/>
                </a:solidFill>
              </a:rPr>
              <a:t>? </a:t>
            </a:r>
            <a:endParaRPr lang="en-GB" sz="4400" dirty="0"/>
          </a:p>
        </p:txBody>
      </p:sp>
      <p:sp>
        <p:nvSpPr>
          <p:cNvPr id="1039" name="Content Placeholder 2">
            <a:extLst>
              <a:ext uri="{FF2B5EF4-FFF2-40B4-BE49-F238E27FC236}">
                <a16:creationId xmlns:a16="http://schemas.microsoft.com/office/drawing/2014/main" id="{AE9E0AB3-44A6-99D8-0524-0344CA778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60088"/>
            <a:ext cx="4706930" cy="5246894"/>
          </a:xfrm>
        </p:spPr>
        <p:txBody>
          <a:bodyPr>
            <a:noAutofit/>
          </a:bodyPr>
          <a:lstStyle/>
          <a:p>
            <a:r>
              <a:rPr lang="nl-NL" sz="1800" dirty="0"/>
              <a:t>Inbrengen (bestaande) argumenten via enquête en participatieproces zoals: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Minder / geen grootverbruikers, 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Groot aantal woningen (in de lint),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Eigen bewoners gaan voor vakantiewoningen,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Impact WOZ verlies van velen niet in verhouding met het voordeel voor enkelen,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Niet langs grote infrastructuur en niet in de buurt van verdeelstations/stroomvraag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Landschap al belast met HS masten (lasten evenredig verdelen),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400" dirty="0"/>
              <a:t>Grotere impact op stijging OZB in hele gemeente </a:t>
            </a:r>
          </a:p>
          <a:p>
            <a:r>
              <a:rPr lang="nl-NL" sz="1800" dirty="0"/>
              <a:t>Uit te werken: Contouren met aantallen en impact op WOZ en relatie met planschade</a:t>
            </a:r>
          </a:p>
          <a:p>
            <a:r>
              <a:rPr lang="nl-NL" sz="1800" dirty="0"/>
              <a:t>Uit te zoeken: Wat zijn onderscheidende criteria in Plan MER die ten nadele / ten voordele van vlak K kunnen zijn?</a:t>
            </a:r>
          </a:p>
          <a:p>
            <a:r>
              <a:rPr lang="nl-NL" sz="1800" dirty="0"/>
              <a:t>Eventueel in later stadium: inbrengen argumenten hoogspanningslijn (</a:t>
            </a:r>
            <a:r>
              <a:rPr lang="nl-NL" sz="1800" dirty="0" err="1"/>
              <a:t>ivm</a:t>
            </a:r>
            <a:r>
              <a:rPr lang="nl-NL" sz="1800" dirty="0"/>
              <a:t> Corridor 7/9)</a:t>
            </a:r>
          </a:p>
          <a:p>
            <a:pPr marL="457200" lvl="1" indent="0">
              <a:buNone/>
            </a:pPr>
            <a:endParaRPr lang="nl-NL" sz="1800" dirty="0"/>
          </a:p>
        </p:txBody>
      </p:sp>
      <p:pic>
        <p:nvPicPr>
          <p:cNvPr id="3" name="Picture 2" descr="A map with black lines and white text&#10;&#10;Description automatically generated">
            <a:extLst>
              <a:ext uri="{FF2B5EF4-FFF2-40B4-BE49-F238E27FC236}">
                <a16:creationId xmlns:a16="http://schemas.microsoft.com/office/drawing/2014/main" id="{B8E6596D-27BC-1CF8-B3DD-9A7C33954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6" r="168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417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A9C227-B57B-7C94-3959-30D571CA4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/>
              <a:t>Werkgroep</a:t>
            </a:r>
            <a:r>
              <a:rPr lang="en-US" sz="5400" dirty="0"/>
              <a:t>             </a:t>
            </a:r>
            <a:r>
              <a:rPr lang="en-US" sz="5400" b="1" u="sng" dirty="0" err="1"/>
              <a:t>Natuur</a:t>
            </a:r>
            <a:r>
              <a:rPr lang="en-US" sz="5400" b="1" u="sng" dirty="0"/>
              <a:t> </a:t>
            </a:r>
            <a:r>
              <a:rPr lang="en-US" sz="5400" b="1" u="sng" dirty="0" err="1"/>
              <a:t>en</a:t>
            </a:r>
            <a:r>
              <a:rPr lang="en-US" sz="5400" b="1" u="sng" dirty="0"/>
              <a:t> milieu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D19455E-EF5A-1999-477D-A543AD527EA9}"/>
              </a:ext>
            </a:extLst>
          </p:cNvPr>
          <p:cNvSpPr txBox="1"/>
          <p:nvPr/>
        </p:nvSpPr>
        <p:spPr>
          <a:xfrm>
            <a:off x="640080" y="2706624"/>
            <a:ext cx="3915619" cy="288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Natura 2000 </a:t>
            </a:r>
            <a:r>
              <a:rPr lang="en-US" sz="2200" dirty="0" err="1"/>
              <a:t>gebieden</a:t>
            </a:r>
            <a:endParaRPr lang="en-US" sz="2200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De </a:t>
            </a:r>
            <a:r>
              <a:rPr lang="en-US" sz="2200" dirty="0" err="1"/>
              <a:t>Biesbosch</a:t>
            </a:r>
            <a:endParaRPr lang="en-US" sz="2200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De </a:t>
            </a:r>
            <a:r>
              <a:rPr lang="en-US" sz="2200" dirty="0" err="1"/>
              <a:t>Donkse</a:t>
            </a:r>
            <a:r>
              <a:rPr lang="en-US" sz="2200" dirty="0"/>
              <a:t> </a:t>
            </a:r>
            <a:r>
              <a:rPr lang="en-US" sz="2200" dirty="0" err="1"/>
              <a:t>Laagten</a:t>
            </a:r>
            <a:endParaRPr lang="en-US" sz="2200" dirty="0"/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err="1"/>
              <a:t>Kinderdijk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Natuurgebieden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NNN-</a:t>
            </a:r>
            <a:r>
              <a:rPr lang="en-US" sz="2200" dirty="0" err="1"/>
              <a:t>gebieden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Ecologische</a:t>
            </a:r>
            <a:r>
              <a:rPr lang="en-US" sz="2200" dirty="0"/>
              <a:t> </a:t>
            </a:r>
            <a:r>
              <a:rPr lang="en-US" sz="2000" dirty="0" err="1"/>
              <a:t>verbindingszones</a:t>
            </a:r>
            <a:endParaRPr lang="en-US" sz="2200" dirty="0"/>
          </a:p>
        </p:txBody>
      </p:sp>
      <p:pic>
        <p:nvPicPr>
          <p:cNvPr id="6" name="Afbeelding 5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1E814E7F-DDD9-7065-AA4A-9BE5D84D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99" y="2564296"/>
            <a:ext cx="7633253" cy="4293704"/>
          </a:xfrm>
          <a:prstGeom prst="rect">
            <a:avLst/>
          </a:prstGeom>
        </p:spPr>
      </p:pic>
      <p:pic>
        <p:nvPicPr>
          <p:cNvPr id="8" name="Afbeelding 7" descr="Afbeelding met Graphics, grafische vormgeving, clipart, Lettertype&#10;&#10;Automatisch gegenereerde beschrijving">
            <a:extLst>
              <a:ext uri="{FF2B5EF4-FFF2-40B4-BE49-F238E27FC236}">
                <a16:creationId xmlns:a16="http://schemas.microsoft.com/office/drawing/2014/main" id="{0774F3CC-B2EA-376E-3649-411DD1F3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32" y="5595730"/>
            <a:ext cx="2190136" cy="11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89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787</Words>
  <Application>Microsoft Macintosh PowerPoint</Application>
  <PresentationFormat>Breedbeeld</PresentationFormat>
  <Paragraphs>110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Office Theme</vt:lpstr>
      <vt:lpstr>Informatie sessie ‘Vlak K’  02-03-2024</vt:lpstr>
      <vt:lpstr>Werkgroep Communicatie ‘Vlak K’</vt:lpstr>
      <vt:lpstr>Doel en Activiteiten –Belanghebbenden Informeren</vt:lpstr>
      <vt:lpstr>Doel en Activiteiten –Meningsvorming, Besluitvorming voeden </vt:lpstr>
      <vt:lpstr>Werkgroep Selectiecriteria en Argumenten</vt:lpstr>
      <vt:lpstr>Doel en Activiteiten : WG Selectie criteria en Argumenten</vt:lpstr>
      <vt:lpstr>Wat hebben we al gedaan? </vt:lpstr>
      <vt:lpstr>Wat gaan we doen? </vt:lpstr>
      <vt:lpstr>Werkgroep             Natuur en milieu</vt:lpstr>
      <vt:lpstr>Impact op flora en fauna</vt:lpstr>
      <vt:lpstr>Wetgeving en adviezen</vt:lpstr>
      <vt:lpstr>Werkgroep  Wet- &amp; Regelgeving</vt:lpstr>
      <vt:lpstr>Stichting  Polderlandschap Bleskensgraaf-West</vt:lpstr>
      <vt:lpstr>Windturbines - proces</vt:lpstr>
      <vt:lpstr>Volgende stappen</vt:lpstr>
    </vt:vector>
  </TitlesOfParts>
  <Company>EPO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Enquete met 75% respons in 1 dag  (n 100)</dc:title>
  <dc:creator>Anne Reedijk</dc:creator>
  <cp:lastModifiedBy>Ad van 't Hof</cp:lastModifiedBy>
  <cp:revision>17</cp:revision>
  <dcterms:created xsi:type="dcterms:W3CDTF">2024-01-10T09:51:34Z</dcterms:created>
  <dcterms:modified xsi:type="dcterms:W3CDTF">2024-02-28T10:11:33Z</dcterms:modified>
</cp:coreProperties>
</file>